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35"/>
  </p:notesMasterIdLst>
  <p:sldIdLst>
    <p:sldId id="256" r:id="rId2"/>
    <p:sldId id="286" r:id="rId3"/>
    <p:sldId id="287" r:id="rId4"/>
    <p:sldId id="305" r:id="rId5"/>
    <p:sldId id="259" r:id="rId6"/>
    <p:sldId id="261" r:id="rId7"/>
    <p:sldId id="306" r:id="rId8"/>
    <p:sldId id="262" r:id="rId9"/>
    <p:sldId id="263" r:id="rId10"/>
    <p:sldId id="299" r:id="rId11"/>
    <p:sldId id="264" r:id="rId12"/>
    <p:sldId id="292" r:id="rId13"/>
    <p:sldId id="265" r:id="rId14"/>
    <p:sldId id="266" r:id="rId15"/>
    <p:sldId id="267" r:id="rId16"/>
    <p:sldId id="268" r:id="rId17"/>
    <p:sldId id="269" r:id="rId18"/>
    <p:sldId id="307" r:id="rId19"/>
    <p:sldId id="308" r:id="rId20"/>
    <p:sldId id="309" r:id="rId21"/>
    <p:sldId id="270" r:id="rId22"/>
    <p:sldId id="310" r:id="rId23"/>
    <p:sldId id="271" r:id="rId24"/>
    <p:sldId id="272" r:id="rId25"/>
    <p:sldId id="274" r:id="rId26"/>
    <p:sldId id="277" r:id="rId27"/>
    <p:sldId id="275" r:id="rId28"/>
    <p:sldId id="282" r:id="rId29"/>
    <p:sldId id="294" r:id="rId30"/>
    <p:sldId id="283" r:id="rId31"/>
    <p:sldId id="301" r:id="rId32"/>
    <p:sldId id="300" r:id="rId33"/>
    <p:sldId id="311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A8893FF-7439-412D-8467-74A20D4B0EF3}">
          <p14:sldIdLst>
            <p14:sldId id="256"/>
            <p14:sldId id="286"/>
            <p14:sldId id="287"/>
            <p14:sldId id="305"/>
            <p14:sldId id="259"/>
            <p14:sldId id="261"/>
            <p14:sldId id="306"/>
            <p14:sldId id="262"/>
            <p14:sldId id="263"/>
            <p14:sldId id="299"/>
            <p14:sldId id="264"/>
            <p14:sldId id="292"/>
            <p14:sldId id="265"/>
            <p14:sldId id="266"/>
            <p14:sldId id="267"/>
            <p14:sldId id="268"/>
            <p14:sldId id="269"/>
            <p14:sldId id="307"/>
            <p14:sldId id="308"/>
            <p14:sldId id="309"/>
            <p14:sldId id="270"/>
            <p14:sldId id="310"/>
            <p14:sldId id="271"/>
            <p14:sldId id="272"/>
          </p14:sldIdLst>
        </p14:section>
        <p14:section name="未命名的章節" id="{4CF032EA-6E9E-408E-B48C-12B706C883A7}">
          <p14:sldIdLst>
            <p14:sldId id="274"/>
            <p14:sldId id="277"/>
            <p14:sldId id="275"/>
            <p14:sldId id="282"/>
            <p14:sldId id="294"/>
            <p14:sldId id="283"/>
            <p14:sldId id="301"/>
            <p14:sldId id="300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99"/>
    <a:srgbClr val="FF3300"/>
    <a:srgbClr val="000000"/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0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040502699455365"/>
          <c:w val="0.95343587883862346"/>
          <c:h val="0.7298674678081055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幸福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82060580688237E-2"/>
                  <c:y val="-3.13717817986356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6550961880750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工作表1!$A$2:$A$5</c:f>
              <c:strCache>
                <c:ptCount val="2"/>
                <c:pt idx="0">
                  <c:v>個人</c:v>
                </c:pt>
                <c:pt idx="1">
                  <c:v>社會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3"/>
                <c:pt idx="0">
                  <c:v>64.2</c:v>
                </c:pt>
                <c:pt idx="1">
                  <c:v>48.9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不幸福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48958656926754E-2"/>
                  <c:y val="3.13717817986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82060580688255E-2"/>
                  <c:y val="9.4115345395906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工作表1!$A$2:$A$5</c:f>
              <c:strCache>
                <c:ptCount val="2"/>
                <c:pt idx="0">
                  <c:v>個人</c:v>
                </c:pt>
                <c:pt idx="1">
                  <c:v>社會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51.1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2"/>
                <c:pt idx="0">
                  <c:v>個人</c:v>
                </c:pt>
                <c:pt idx="1">
                  <c:v>社會</c:v>
                </c:pt>
              </c:strCache>
            </c:strRef>
          </c:cat>
          <c:val>
            <c:numRef>
              <c:f>工作表1!$D$2:$D$5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1230848"/>
        <c:axId val="81236736"/>
        <c:axId val="0"/>
      </c:bar3DChart>
      <c:catAx>
        <c:axId val="81230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1236736"/>
        <c:crosses val="autoZero"/>
        <c:auto val="1"/>
        <c:lblAlgn val="ctr"/>
        <c:lblOffset val="100"/>
        <c:noMultiLvlLbl val="0"/>
      </c:catAx>
      <c:valAx>
        <c:axId val="81236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123084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zh-TW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1017A-5296-4451-A83A-ED2D4FD99258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56E53C8-38AC-4AAC-8ABA-D0A5F645B987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健康快樂</a:t>
          </a:r>
          <a:endParaRPr lang="en-US" altLang="zh-TW" sz="4000" b="1" dirty="0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r>
            <a:rPr lang="en-US" altLang="zh-TW" sz="1800" b="1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【</a:t>
          </a:r>
          <a:r>
            <a:rPr lang="zh-TW" altLang="en-US" sz="1800" b="1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總幸福產品</a:t>
          </a:r>
          <a:r>
            <a:rPr lang="zh-TW" altLang="zh-TW" sz="1800" b="1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】</a:t>
          </a:r>
          <a:endParaRPr lang="zh-TW" altLang="en-US" sz="1800" b="1" dirty="0">
            <a:solidFill>
              <a:srgbClr val="C00000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5CCA87AC-6D48-480C-8036-0602E502A981}" type="parTrans" cxnId="{40327846-CCE5-43EF-AE0A-E661C7910B54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F9959791-9339-4E1E-92F2-0A1457B21706}" type="sibTrans" cxnId="{40327846-CCE5-43EF-AE0A-E661C7910B54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B3A93A6-7DEE-4B39-B3FC-1FBE81D3F7C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經濟健康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2BB4C70-901A-43BF-B815-2B8517D5675A}" type="parTrans" cxnId="{3225AAB5-8ECD-4783-AA52-92D44CB53B85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0D1E615F-3269-4BC8-A167-9906B6E06713}" type="sibTrans" cxnId="{3225AAB5-8ECD-4783-AA52-92D44CB53B85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170F0B77-CE13-45B0-889F-BC52C73AA8E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環境健康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C7BFECE2-0E7B-414F-9483-6E0E0CFFAAA9}" type="parTrans" cxnId="{372BF179-6F5C-4B08-9A87-87C5C6C3980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4D9C9C0C-0216-4274-BDF6-918D4A48B9B5}" type="sibTrans" cxnId="{372BF179-6F5C-4B08-9A87-87C5C6C3980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2EBCB7D-4E14-42F5-B03B-6531A253AA17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身體健康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7A296FE-0E2C-4995-B8A3-173876A230EB}" type="parTrans" cxnId="{0B686285-5E39-4656-8DD6-7002A0F4212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AF95ECC3-6872-4948-966B-8CF304153DCC}" type="sibTrans" cxnId="{0B686285-5E39-4656-8DD6-7002A0F4212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2D1234C-1C8A-49B7-82EE-0CA15DB25838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職場健康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6F6B671-431F-49B4-AF76-6A48E32E6320}" type="parTrans" cxnId="{230095E0-C028-4074-AEC4-EC1DDCB57B1C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6F736AE-17C1-4276-BE0F-9B3BD4387713}" type="sibTrans" cxnId="{230095E0-C028-4074-AEC4-EC1DDCB57B1C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8CA0D2E-BC11-42F6-9146-2B03BD68A7AB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精神健康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26E1922-DF4E-4D1F-8835-DC470C7DC44B}" type="parTrans" cxnId="{A55EE938-F166-447B-BF68-2EDC93EAF1AC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E85E004-A698-4759-B563-D792313BBAA1}" type="sibTrans" cxnId="{A55EE938-F166-447B-BF68-2EDC93EAF1AC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C7CEAF0-DC8E-4A69-B9D7-08864456550A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社會健康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D0E34C07-E9B0-4A35-B6E9-37F8008B52DE}" type="parTrans" cxnId="{3AE9DB53-2493-4A61-927C-E62E0B99686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EFE24C6E-6A6E-4A54-B274-B42083F4682C}" type="sibTrans" cxnId="{3AE9DB53-2493-4A61-927C-E62E0B996868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9236FAED-F33B-4CA3-A8B1-2099B6DC701B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政治健康</a:t>
          </a:r>
          <a:endParaRPr lang="zh-TW" altLang="en-US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081EB4E-1D83-4A2D-8EEF-9D2918CE303F}" type="parTrans" cxnId="{13405842-3A42-4009-A530-5D00772536A2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6EDEA51-F717-4ECD-8ABE-D18DDA758D4F}" type="sibTrans" cxnId="{13405842-3A42-4009-A530-5D00772536A2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07D41A44-695F-445B-BCD4-31BB534C44C6}" type="pres">
      <dgm:prSet presAssocID="{E751017A-5296-4451-A83A-ED2D4FD992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955BC-6CD6-4C09-9801-272B30F73147}" type="pres">
      <dgm:prSet presAssocID="{356E53C8-38AC-4AAC-8ABA-D0A5F645B987}" presName="centerShape" presStyleLbl="node0" presStyleIdx="0" presStyleCnt="1" custScaleX="344287" custScaleY="340362"/>
      <dgm:spPr/>
      <dgm:t>
        <a:bodyPr/>
        <a:lstStyle/>
        <a:p>
          <a:endParaRPr lang="zh-TW" altLang="en-US"/>
        </a:p>
      </dgm:t>
    </dgm:pt>
    <dgm:pt modelId="{6E0142D8-62AA-4F98-B3B1-E56F2DFD0E09}" type="pres">
      <dgm:prSet presAssocID="{62BB4C70-901A-43BF-B815-2B8517D5675A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997E9C77-49F4-4782-B257-254F8858845F}" type="pres">
      <dgm:prSet presAssocID="{62BB4C70-901A-43BF-B815-2B8517D5675A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10F4E734-F056-4BCF-B5A5-8E8011A7873F}" type="pres">
      <dgm:prSet presAssocID="{6B3A93A6-7DEE-4B39-B3FC-1FBE81D3F7C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EA374F-E384-4EC8-9487-3705EA18376C}" type="pres">
      <dgm:prSet presAssocID="{C7BFECE2-0E7B-414F-9483-6E0E0CFFAAA9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A2EFAED8-D49A-4CAB-8897-AA05495A34A5}" type="pres">
      <dgm:prSet presAssocID="{C7BFECE2-0E7B-414F-9483-6E0E0CFFAAA9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4440D4EE-8750-49EE-9813-66EA19606848}" type="pres">
      <dgm:prSet presAssocID="{170F0B77-CE13-45B0-889F-BC52C73AA8E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2FF67-898F-4D03-8A7A-22636DC7B2DA}" type="pres">
      <dgm:prSet presAssocID="{67A296FE-0E2C-4995-B8A3-173876A230EB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F4040025-4D91-4160-805F-39E202AFE530}" type="pres">
      <dgm:prSet presAssocID="{67A296FE-0E2C-4995-B8A3-173876A230EB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1CE837A2-1095-4EC2-AA2B-AD426574ECE7}" type="pres">
      <dgm:prSet presAssocID="{32EBCB7D-4E14-42F5-B03B-6531A253AA1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15CB5F-2B21-4A79-8CE8-98725F27830F}" type="pres">
      <dgm:prSet presAssocID="{86F6B671-431F-49B4-AF76-6A48E32E6320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A3B5AE6D-B53F-42DE-9B91-3FE3F8F1731F}" type="pres">
      <dgm:prSet presAssocID="{86F6B671-431F-49B4-AF76-6A48E32E6320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6ED6F736-918C-40D0-9125-87988F94F906}" type="pres">
      <dgm:prSet presAssocID="{32D1234C-1C8A-49B7-82EE-0CA15DB258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6D7F1C-62F8-4267-9EBD-4D8514DDD208}" type="pres">
      <dgm:prSet presAssocID="{626E1922-DF4E-4D1F-8835-DC470C7DC44B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B897205F-67E7-49E4-BCB3-EEFFF8B3313B}" type="pres">
      <dgm:prSet presAssocID="{626E1922-DF4E-4D1F-8835-DC470C7DC44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065C9B15-C829-481D-B551-9AFBAA36F2F3}" type="pres">
      <dgm:prSet presAssocID="{68CA0D2E-BC11-42F6-9146-2B03BD68A7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FA5D2-D016-4691-9906-32928430E780}" type="pres">
      <dgm:prSet presAssocID="{D0E34C07-E9B0-4A35-B6E9-37F8008B52DE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32346FF6-5A15-4ECF-BACE-3CEE317E9CA5}" type="pres">
      <dgm:prSet presAssocID="{D0E34C07-E9B0-4A35-B6E9-37F8008B52DE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F527B5E3-1E1D-48CB-860C-421952450F06}" type="pres">
      <dgm:prSet presAssocID="{8C7CEAF0-DC8E-4A69-B9D7-08864456550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27751B-80DB-4346-987A-7277E8D7E3E5}" type="pres">
      <dgm:prSet presAssocID="{8081EB4E-1D83-4A2D-8EEF-9D2918CE303F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5EECD737-82DB-4948-9F4B-2959235225F2}" type="pres">
      <dgm:prSet presAssocID="{8081EB4E-1D83-4A2D-8EEF-9D2918CE303F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CEC8E9C8-1089-415D-9AF3-91E78CD7A8AF}" type="pres">
      <dgm:prSet presAssocID="{9236FAED-F33B-4CA3-A8B1-2099B6DC701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E9DB53-2493-4A61-927C-E62E0B996868}" srcId="{356E53C8-38AC-4AAC-8ABA-D0A5F645B987}" destId="{8C7CEAF0-DC8E-4A69-B9D7-08864456550A}" srcOrd="5" destOrd="0" parTransId="{D0E34C07-E9B0-4A35-B6E9-37F8008B52DE}" sibTransId="{EFE24C6E-6A6E-4A54-B274-B42083F4682C}"/>
    <dgm:cxn modelId="{40327846-CCE5-43EF-AE0A-E661C7910B54}" srcId="{E751017A-5296-4451-A83A-ED2D4FD99258}" destId="{356E53C8-38AC-4AAC-8ABA-D0A5F645B987}" srcOrd="0" destOrd="0" parTransId="{5CCA87AC-6D48-480C-8036-0602E502A981}" sibTransId="{F9959791-9339-4E1E-92F2-0A1457B21706}"/>
    <dgm:cxn modelId="{BBA66F94-420A-4E47-AE3D-61611D09F669}" type="presOf" srcId="{8081EB4E-1D83-4A2D-8EEF-9D2918CE303F}" destId="{6C27751B-80DB-4346-987A-7277E8D7E3E5}" srcOrd="0" destOrd="0" presId="urn:microsoft.com/office/officeart/2005/8/layout/radial1"/>
    <dgm:cxn modelId="{9BC80357-5BB1-4663-B80A-5148CE6761E8}" type="presOf" srcId="{67A296FE-0E2C-4995-B8A3-173876A230EB}" destId="{4052FF67-898F-4D03-8A7A-22636DC7B2DA}" srcOrd="0" destOrd="0" presId="urn:microsoft.com/office/officeart/2005/8/layout/radial1"/>
    <dgm:cxn modelId="{7936DE2B-B717-4FAA-B393-BD2CD0637A14}" type="presOf" srcId="{170F0B77-CE13-45B0-889F-BC52C73AA8E0}" destId="{4440D4EE-8750-49EE-9813-66EA19606848}" srcOrd="0" destOrd="0" presId="urn:microsoft.com/office/officeart/2005/8/layout/radial1"/>
    <dgm:cxn modelId="{E6656730-F01B-4969-8306-86A38EA85524}" type="presOf" srcId="{C7BFECE2-0E7B-414F-9483-6E0E0CFFAAA9}" destId="{A2EFAED8-D49A-4CAB-8897-AA05495A34A5}" srcOrd="1" destOrd="0" presId="urn:microsoft.com/office/officeart/2005/8/layout/radial1"/>
    <dgm:cxn modelId="{422979AB-03A6-4FA9-ACBD-7D3C8FC9C8C0}" type="presOf" srcId="{356E53C8-38AC-4AAC-8ABA-D0A5F645B987}" destId="{56E955BC-6CD6-4C09-9801-272B30F73147}" srcOrd="0" destOrd="0" presId="urn:microsoft.com/office/officeart/2005/8/layout/radial1"/>
    <dgm:cxn modelId="{74BB6879-2180-4EB0-A91E-E53FA192E886}" type="presOf" srcId="{626E1922-DF4E-4D1F-8835-DC470C7DC44B}" destId="{4F6D7F1C-62F8-4267-9EBD-4D8514DDD208}" srcOrd="0" destOrd="0" presId="urn:microsoft.com/office/officeart/2005/8/layout/radial1"/>
    <dgm:cxn modelId="{372BF179-6F5C-4B08-9A87-87C5C6C39808}" srcId="{356E53C8-38AC-4AAC-8ABA-D0A5F645B987}" destId="{170F0B77-CE13-45B0-889F-BC52C73AA8E0}" srcOrd="1" destOrd="0" parTransId="{C7BFECE2-0E7B-414F-9483-6E0E0CFFAAA9}" sibTransId="{4D9C9C0C-0216-4274-BDF6-918D4A48B9B5}"/>
    <dgm:cxn modelId="{A7976902-D44C-4D67-8561-5A7344726D94}" type="presOf" srcId="{62BB4C70-901A-43BF-B815-2B8517D5675A}" destId="{6E0142D8-62AA-4F98-B3B1-E56F2DFD0E09}" srcOrd="0" destOrd="0" presId="urn:microsoft.com/office/officeart/2005/8/layout/radial1"/>
    <dgm:cxn modelId="{EA25AD8B-2A50-4339-880F-CFD6515C4021}" type="presOf" srcId="{67A296FE-0E2C-4995-B8A3-173876A230EB}" destId="{F4040025-4D91-4160-805F-39E202AFE530}" srcOrd="1" destOrd="0" presId="urn:microsoft.com/office/officeart/2005/8/layout/radial1"/>
    <dgm:cxn modelId="{13405842-3A42-4009-A530-5D00772536A2}" srcId="{356E53C8-38AC-4AAC-8ABA-D0A5F645B987}" destId="{9236FAED-F33B-4CA3-A8B1-2099B6DC701B}" srcOrd="6" destOrd="0" parTransId="{8081EB4E-1D83-4A2D-8EEF-9D2918CE303F}" sibTransId="{36EDEA51-F717-4ECD-8ABE-D18DDA758D4F}"/>
    <dgm:cxn modelId="{44A4DAD1-B462-4A4D-9AEC-55844A8CDF69}" type="presOf" srcId="{626E1922-DF4E-4D1F-8835-DC470C7DC44B}" destId="{B897205F-67E7-49E4-BCB3-EEFFF8B3313B}" srcOrd="1" destOrd="0" presId="urn:microsoft.com/office/officeart/2005/8/layout/radial1"/>
    <dgm:cxn modelId="{B5D66DBE-11C1-49A9-BF27-AC41E97D9AEA}" type="presOf" srcId="{86F6B671-431F-49B4-AF76-6A48E32E6320}" destId="{8615CB5F-2B21-4A79-8CE8-98725F27830F}" srcOrd="0" destOrd="0" presId="urn:microsoft.com/office/officeart/2005/8/layout/radial1"/>
    <dgm:cxn modelId="{0B686285-5E39-4656-8DD6-7002A0F42128}" srcId="{356E53C8-38AC-4AAC-8ABA-D0A5F645B987}" destId="{32EBCB7D-4E14-42F5-B03B-6531A253AA17}" srcOrd="2" destOrd="0" parTransId="{67A296FE-0E2C-4995-B8A3-173876A230EB}" sibTransId="{AF95ECC3-6872-4948-966B-8CF304153DCC}"/>
    <dgm:cxn modelId="{E09822BB-6DCB-47FB-A1BE-B38225641B83}" type="presOf" srcId="{D0E34C07-E9B0-4A35-B6E9-37F8008B52DE}" destId="{32346FF6-5A15-4ECF-BACE-3CEE317E9CA5}" srcOrd="1" destOrd="0" presId="urn:microsoft.com/office/officeart/2005/8/layout/radial1"/>
    <dgm:cxn modelId="{AA90E473-892C-4E24-8325-7790B45FE6A5}" type="presOf" srcId="{D0E34C07-E9B0-4A35-B6E9-37F8008B52DE}" destId="{0C5FA5D2-D016-4691-9906-32928430E780}" srcOrd="0" destOrd="0" presId="urn:microsoft.com/office/officeart/2005/8/layout/radial1"/>
    <dgm:cxn modelId="{B1A62A2C-4729-4BAF-9F03-522192CD7E76}" type="presOf" srcId="{C7BFECE2-0E7B-414F-9483-6E0E0CFFAAA9}" destId="{A8EA374F-E384-4EC8-9487-3705EA18376C}" srcOrd="0" destOrd="0" presId="urn:microsoft.com/office/officeart/2005/8/layout/radial1"/>
    <dgm:cxn modelId="{A55EE938-F166-447B-BF68-2EDC93EAF1AC}" srcId="{356E53C8-38AC-4AAC-8ABA-D0A5F645B987}" destId="{68CA0D2E-BC11-42F6-9146-2B03BD68A7AB}" srcOrd="4" destOrd="0" parTransId="{626E1922-DF4E-4D1F-8835-DC470C7DC44B}" sibTransId="{6E85E004-A698-4759-B563-D792313BBAA1}"/>
    <dgm:cxn modelId="{1D213024-D589-44CF-A5AE-60FF8629893D}" type="presOf" srcId="{8C7CEAF0-DC8E-4A69-B9D7-08864456550A}" destId="{F527B5E3-1E1D-48CB-860C-421952450F06}" srcOrd="0" destOrd="0" presId="urn:microsoft.com/office/officeart/2005/8/layout/radial1"/>
    <dgm:cxn modelId="{E0E537C7-A4CA-4D1F-A924-1325C05D2AAC}" type="presOf" srcId="{62BB4C70-901A-43BF-B815-2B8517D5675A}" destId="{997E9C77-49F4-4782-B257-254F8858845F}" srcOrd="1" destOrd="0" presId="urn:microsoft.com/office/officeart/2005/8/layout/radial1"/>
    <dgm:cxn modelId="{51068803-BDB8-490B-A01D-177570D45277}" type="presOf" srcId="{9236FAED-F33B-4CA3-A8B1-2099B6DC701B}" destId="{CEC8E9C8-1089-415D-9AF3-91E78CD7A8AF}" srcOrd="0" destOrd="0" presId="urn:microsoft.com/office/officeart/2005/8/layout/radial1"/>
    <dgm:cxn modelId="{6F7F1AD8-08EC-490C-A55F-C50677AF5C83}" type="presOf" srcId="{8081EB4E-1D83-4A2D-8EEF-9D2918CE303F}" destId="{5EECD737-82DB-4948-9F4B-2959235225F2}" srcOrd="1" destOrd="0" presId="urn:microsoft.com/office/officeart/2005/8/layout/radial1"/>
    <dgm:cxn modelId="{6A9E7417-0CB5-4344-A832-578B7EAE71E2}" type="presOf" srcId="{32EBCB7D-4E14-42F5-B03B-6531A253AA17}" destId="{1CE837A2-1095-4EC2-AA2B-AD426574ECE7}" srcOrd="0" destOrd="0" presId="urn:microsoft.com/office/officeart/2005/8/layout/radial1"/>
    <dgm:cxn modelId="{843A7886-FD86-4A0C-88DC-62527CF169DF}" type="presOf" srcId="{86F6B671-431F-49B4-AF76-6A48E32E6320}" destId="{A3B5AE6D-B53F-42DE-9B91-3FE3F8F1731F}" srcOrd="1" destOrd="0" presId="urn:microsoft.com/office/officeart/2005/8/layout/radial1"/>
    <dgm:cxn modelId="{2EAD41BB-F606-4FF9-9784-67B09890A013}" type="presOf" srcId="{32D1234C-1C8A-49B7-82EE-0CA15DB25838}" destId="{6ED6F736-918C-40D0-9125-87988F94F906}" srcOrd="0" destOrd="0" presId="urn:microsoft.com/office/officeart/2005/8/layout/radial1"/>
    <dgm:cxn modelId="{3225AAB5-8ECD-4783-AA52-92D44CB53B85}" srcId="{356E53C8-38AC-4AAC-8ABA-D0A5F645B987}" destId="{6B3A93A6-7DEE-4B39-B3FC-1FBE81D3F7C5}" srcOrd="0" destOrd="0" parTransId="{62BB4C70-901A-43BF-B815-2B8517D5675A}" sibTransId="{0D1E615F-3269-4BC8-A167-9906B6E06713}"/>
    <dgm:cxn modelId="{A9E121A9-3930-45DE-83B2-B06B491498CA}" type="presOf" srcId="{68CA0D2E-BC11-42F6-9146-2B03BD68A7AB}" destId="{065C9B15-C829-481D-B551-9AFBAA36F2F3}" srcOrd="0" destOrd="0" presId="urn:microsoft.com/office/officeart/2005/8/layout/radial1"/>
    <dgm:cxn modelId="{757B4E8B-64B0-4CAC-8D2B-412438028DBC}" type="presOf" srcId="{E751017A-5296-4451-A83A-ED2D4FD99258}" destId="{07D41A44-695F-445B-BCD4-31BB534C44C6}" srcOrd="0" destOrd="0" presId="urn:microsoft.com/office/officeart/2005/8/layout/radial1"/>
    <dgm:cxn modelId="{28E18177-559E-441E-A25C-B32656B4163F}" type="presOf" srcId="{6B3A93A6-7DEE-4B39-B3FC-1FBE81D3F7C5}" destId="{10F4E734-F056-4BCF-B5A5-8E8011A7873F}" srcOrd="0" destOrd="0" presId="urn:microsoft.com/office/officeart/2005/8/layout/radial1"/>
    <dgm:cxn modelId="{230095E0-C028-4074-AEC4-EC1DDCB57B1C}" srcId="{356E53C8-38AC-4AAC-8ABA-D0A5F645B987}" destId="{32D1234C-1C8A-49B7-82EE-0CA15DB25838}" srcOrd="3" destOrd="0" parTransId="{86F6B671-431F-49B4-AF76-6A48E32E6320}" sibTransId="{B6F736AE-17C1-4276-BE0F-9B3BD4387713}"/>
    <dgm:cxn modelId="{00FA8C4B-5F15-4773-8664-69BBDC3FC5D4}" type="presParOf" srcId="{07D41A44-695F-445B-BCD4-31BB534C44C6}" destId="{56E955BC-6CD6-4C09-9801-272B30F73147}" srcOrd="0" destOrd="0" presId="urn:microsoft.com/office/officeart/2005/8/layout/radial1"/>
    <dgm:cxn modelId="{0F4DFD3E-8BC7-468E-A728-1373E05DDF29}" type="presParOf" srcId="{07D41A44-695F-445B-BCD4-31BB534C44C6}" destId="{6E0142D8-62AA-4F98-B3B1-E56F2DFD0E09}" srcOrd="1" destOrd="0" presId="urn:microsoft.com/office/officeart/2005/8/layout/radial1"/>
    <dgm:cxn modelId="{50750B65-45B3-4558-8A13-065F03C5C38F}" type="presParOf" srcId="{6E0142D8-62AA-4F98-B3B1-E56F2DFD0E09}" destId="{997E9C77-49F4-4782-B257-254F8858845F}" srcOrd="0" destOrd="0" presId="urn:microsoft.com/office/officeart/2005/8/layout/radial1"/>
    <dgm:cxn modelId="{82F59A57-32AD-4F87-80D9-84ABD4AAC673}" type="presParOf" srcId="{07D41A44-695F-445B-BCD4-31BB534C44C6}" destId="{10F4E734-F056-4BCF-B5A5-8E8011A7873F}" srcOrd="2" destOrd="0" presId="urn:microsoft.com/office/officeart/2005/8/layout/radial1"/>
    <dgm:cxn modelId="{218521FA-2895-424D-9FDD-584F966386F4}" type="presParOf" srcId="{07D41A44-695F-445B-BCD4-31BB534C44C6}" destId="{A8EA374F-E384-4EC8-9487-3705EA18376C}" srcOrd="3" destOrd="0" presId="urn:microsoft.com/office/officeart/2005/8/layout/radial1"/>
    <dgm:cxn modelId="{F2E47C9F-78C5-491D-9050-57A09A0C4A55}" type="presParOf" srcId="{A8EA374F-E384-4EC8-9487-3705EA18376C}" destId="{A2EFAED8-D49A-4CAB-8897-AA05495A34A5}" srcOrd="0" destOrd="0" presId="urn:microsoft.com/office/officeart/2005/8/layout/radial1"/>
    <dgm:cxn modelId="{D5301C7E-AAD4-46C6-99D3-260780B3B957}" type="presParOf" srcId="{07D41A44-695F-445B-BCD4-31BB534C44C6}" destId="{4440D4EE-8750-49EE-9813-66EA19606848}" srcOrd="4" destOrd="0" presId="urn:microsoft.com/office/officeart/2005/8/layout/radial1"/>
    <dgm:cxn modelId="{8E485400-C58B-4B55-8613-3374ED7D8374}" type="presParOf" srcId="{07D41A44-695F-445B-BCD4-31BB534C44C6}" destId="{4052FF67-898F-4D03-8A7A-22636DC7B2DA}" srcOrd="5" destOrd="0" presId="urn:microsoft.com/office/officeart/2005/8/layout/radial1"/>
    <dgm:cxn modelId="{E0EFDFD6-F801-4937-99E2-FA1B29F9E59A}" type="presParOf" srcId="{4052FF67-898F-4D03-8A7A-22636DC7B2DA}" destId="{F4040025-4D91-4160-805F-39E202AFE530}" srcOrd="0" destOrd="0" presId="urn:microsoft.com/office/officeart/2005/8/layout/radial1"/>
    <dgm:cxn modelId="{4C21239A-B60F-44EC-919C-5889C21E3C5C}" type="presParOf" srcId="{07D41A44-695F-445B-BCD4-31BB534C44C6}" destId="{1CE837A2-1095-4EC2-AA2B-AD426574ECE7}" srcOrd="6" destOrd="0" presId="urn:microsoft.com/office/officeart/2005/8/layout/radial1"/>
    <dgm:cxn modelId="{260AEC31-7160-47FC-8360-2C13E70F88F0}" type="presParOf" srcId="{07D41A44-695F-445B-BCD4-31BB534C44C6}" destId="{8615CB5F-2B21-4A79-8CE8-98725F27830F}" srcOrd="7" destOrd="0" presId="urn:microsoft.com/office/officeart/2005/8/layout/radial1"/>
    <dgm:cxn modelId="{F3C32CAE-6003-4C92-98E5-577937E1F2D4}" type="presParOf" srcId="{8615CB5F-2B21-4A79-8CE8-98725F27830F}" destId="{A3B5AE6D-B53F-42DE-9B91-3FE3F8F1731F}" srcOrd="0" destOrd="0" presId="urn:microsoft.com/office/officeart/2005/8/layout/radial1"/>
    <dgm:cxn modelId="{2D360690-1DD7-4718-B826-42A982157036}" type="presParOf" srcId="{07D41A44-695F-445B-BCD4-31BB534C44C6}" destId="{6ED6F736-918C-40D0-9125-87988F94F906}" srcOrd="8" destOrd="0" presId="urn:microsoft.com/office/officeart/2005/8/layout/radial1"/>
    <dgm:cxn modelId="{DA729EA8-6164-4D81-AEC9-96458C17E1B1}" type="presParOf" srcId="{07D41A44-695F-445B-BCD4-31BB534C44C6}" destId="{4F6D7F1C-62F8-4267-9EBD-4D8514DDD208}" srcOrd="9" destOrd="0" presId="urn:microsoft.com/office/officeart/2005/8/layout/radial1"/>
    <dgm:cxn modelId="{A1BCDCF1-910B-46E9-8C49-312E8934B156}" type="presParOf" srcId="{4F6D7F1C-62F8-4267-9EBD-4D8514DDD208}" destId="{B897205F-67E7-49E4-BCB3-EEFFF8B3313B}" srcOrd="0" destOrd="0" presId="urn:microsoft.com/office/officeart/2005/8/layout/radial1"/>
    <dgm:cxn modelId="{76946BE4-6F6D-4003-B996-77286E14B1DC}" type="presParOf" srcId="{07D41A44-695F-445B-BCD4-31BB534C44C6}" destId="{065C9B15-C829-481D-B551-9AFBAA36F2F3}" srcOrd="10" destOrd="0" presId="urn:microsoft.com/office/officeart/2005/8/layout/radial1"/>
    <dgm:cxn modelId="{A153AC9F-DABC-4AA0-B5C5-FD3A43959738}" type="presParOf" srcId="{07D41A44-695F-445B-BCD4-31BB534C44C6}" destId="{0C5FA5D2-D016-4691-9906-32928430E780}" srcOrd="11" destOrd="0" presId="urn:microsoft.com/office/officeart/2005/8/layout/radial1"/>
    <dgm:cxn modelId="{E6EE44B2-5EDF-4B3D-BBB2-934A1C04D1BA}" type="presParOf" srcId="{0C5FA5D2-D016-4691-9906-32928430E780}" destId="{32346FF6-5A15-4ECF-BACE-3CEE317E9CA5}" srcOrd="0" destOrd="0" presId="urn:microsoft.com/office/officeart/2005/8/layout/radial1"/>
    <dgm:cxn modelId="{B490499E-183A-4F4C-B7A0-569642D39499}" type="presParOf" srcId="{07D41A44-695F-445B-BCD4-31BB534C44C6}" destId="{F527B5E3-1E1D-48CB-860C-421952450F06}" srcOrd="12" destOrd="0" presId="urn:microsoft.com/office/officeart/2005/8/layout/radial1"/>
    <dgm:cxn modelId="{0BCD23BC-49C2-4144-B695-68011F7E0386}" type="presParOf" srcId="{07D41A44-695F-445B-BCD4-31BB534C44C6}" destId="{6C27751B-80DB-4346-987A-7277E8D7E3E5}" srcOrd="13" destOrd="0" presId="urn:microsoft.com/office/officeart/2005/8/layout/radial1"/>
    <dgm:cxn modelId="{96BDFB94-708F-4430-B1D4-287D876A47E5}" type="presParOf" srcId="{6C27751B-80DB-4346-987A-7277E8D7E3E5}" destId="{5EECD737-82DB-4948-9F4B-2959235225F2}" srcOrd="0" destOrd="0" presId="urn:microsoft.com/office/officeart/2005/8/layout/radial1"/>
    <dgm:cxn modelId="{7047955F-9F0F-4F86-AA21-E190BADA278F}" type="presParOf" srcId="{07D41A44-695F-445B-BCD4-31BB534C44C6}" destId="{CEC8E9C8-1089-415D-9AF3-91E78CD7A8A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C8A21-E4D4-4AFA-BF7B-EE29A5E8CD29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0661835E-B507-48A0-A96E-1ADB6A3CFE0C}">
      <dgm:prSet custT="1"/>
      <dgm:spPr/>
      <dgm:t>
        <a:bodyPr/>
        <a:lstStyle/>
        <a:p>
          <a:pPr rtl="0"/>
          <a:r>
            <a:rPr lang="zh-TW" altLang="en-US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先進國家女性不婚不育，是一個迷思</a:t>
          </a:r>
          <a:endParaRPr lang="zh-TW" altLang="en-US" sz="36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F1BAA47-5C8D-4909-B3D6-6F2DE8B5FA40}" type="parTrans" cxnId="{DDAFD97A-7DF3-451B-A491-A683058D3DFD}">
      <dgm:prSet/>
      <dgm:spPr/>
      <dgm:t>
        <a:bodyPr/>
        <a:lstStyle/>
        <a:p>
          <a:endParaRPr lang="zh-TW" altLang="en-US" sz="36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7786E6DF-C4BB-4BE2-958A-84B59C182265}" type="sibTrans" cxnId="{DDAFD97A-7DF3-451B-A491-A683058D3DFD}">
      <dgm:prSet/>
      <dgm:spPr/>
      <dgm:t>
        <a:bodyPr/>
        <a:lstStyle/>
        <a:p>
          <a:endParaRPr lang="zh-TW" altLang="en-US" sz="36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A1A3F4E-E7C5-49B6-BFF7-82FE2FDFA793}">
      <dgm:prSet custT="1"/>
      <dgm:spPr/>
      <dgm:t>
        <a:bodyPr/>
        <a:lstStyle/>
        <a:p>
          <a:pPr rtl="0"/>
          <a:r>
            <a:rPr 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斯德哥爾摩</a:t>
          </a:r>
          <a:r>
            <a:rPr lang="en-US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瑞典首都</a:t>
          </a:r>
          <a:r>
            <a:rPr lang="en-US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r>
            <a:rPr 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一日遊的衝</a:t>
          </a:r>
          <a:r>
            <a:rPr lang="zh-TW" altLang="en-US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擊</a:t>
          </a:r>
          <a:endParaRPr lang="zh-TW" sz="36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EC029A0F-A378-41FC-A461-D3CBD3FCA8AB}" type="parTrans" cxnId="{A4020EC5-5BAF-4E15-A95D-E48D2C829F76}">
      <dgm:prSet/>
      <dgm:spPr/>
      <dgm:t>
        <a:bodyPr/>
        <a:lstStyle/>
        <a:p>
          <a:endParaRPr lang="zh-TW" altLang="en-US" sz="36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2D37F48-0E51-4D62-95B9-4F25BC765E8F}" type="sibTrans" cxnId="{A4020EC5-5BAF-4E15-A95D-E48D2C829F76}">
      <dgm:prSet/>
      <dgm:spPr/>
      <dgm:t>
        <a:bodyPr/>
        <a:lstStyle/>
        <a:p>
          <a:endParaRPr lang="zh-TW" altLang="en-US" sz="36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EAD2952-AAE8-40AA-926B-6685BA0FD7C9}" type="pres">
      <dgm:prSet presAssocID="{FE3C8A21-E4D4-4AFA-BF7B-EE29A5E8CD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F81C09-CCCB-49DC-A713-B189EB585F13}" type="pres">
      <dgm:prSet presAssocID="{0661835E-B507-48A0-A96E-1ADB6A3CFE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C7CA45-0F7C-4C2C-8183-A8EA2E704E45}" type="pres">
      <dgm:prSet presAssocID="{7786E6DF-C4BB-4BE2-958A-84B59C182265}" presName="spacer" presStyleCnt="0"/>
      <dgm:spPr/>
    </dgm:pt>
    <dgm:pt modelId="{8E19F328-28D9-4F27-843D-2565D24BC83A}" type="pres">
      <dgm:prSet presAssocID="{0A1A3F4E-E7C5-49B6-BFF7-82FE2FDFA7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AFD97A-7DF3-451B-A491-A683058D3DFD}" srcId="{FE3C8A21-E4D4-4AFA-BF7B-EE29A5E8CD29}" destId="{0661835E-B507-48A0-A96E-1ADB6A3CFE0C}" srcOrd="0" destOrd="0" parTransId="{4F1BAA47-5C8D-4909-B3D6-6F2DE8B5FA40}" sibTransId="{7786E6DF-C4BB-4BE2-958A-84B59C182265}"/>
    <dgm:cxn modelId="{A4020EC5-5BAF-4E15-A95D-E48D2C829F76}" srcId="{FE3C8A21-E4D4-4AFA-BF7B-EE29A5E8CD29}" destId="{0A1A3F4E-E7C5-49B6-BFF7-82FE2FDFA793}" srcOrd="1" destOrd="0" parTransId="{EC029A0F-A378-41FC-A461-D3CBD3FCA8AB}" sibTransId="{C2D37F48-0E51-4D62-95B9-4F25BC765E8F}"/>
    <dgm:cxn modelId="{E3E8600E-8002-425F-9863-612716A73E30}" type="presOf" srcId="{0661835E-B507-48A0-A96E-1ADB6A3CFE0C}" destId="{3FF81C09-CCCB-49DC-A713-B189EB585F13}" srcOrd="0" destOrd="0" presId="urn:microsoft.com/office/officeart/2005/8/layout/vList2"/>
    <dgm:cxn modelId="{CBA190AA-88CE-45DE-B60B-C310349FF608}" type="presOf" srcId="{FE3C8A21-E4D4-4AFA-BF7B-EE29A5E8CD29}" destId="{9EAD2952-AAE8-40AA-926B-6685BA0FD7C9}" srcOrd="0" destOrd="0" presId="urn:microsoft.com/office/officeart/2005/8/layout/vList2"/>
    <dgm:cxn modelId="{B813BF62-FE7B-45AE-A6EC-BBBF2A8F2908}" type="presOf" srcId="{0A1A3F4E-E7C5-49B6-BFF7-82FE2FDFA793}" destId="{8E19F328-28D9-4F27-843D-2565D24BC83A}" srcOrd="0" destOrd="0" presId="urn:microsoft.com/office/officeart/2005/8/layout/vList2"/>
    <dgm:cxn modelId="{27E9E87C-4A63-4A76-B9AF-58402925F68B}" type="presParOf" srcId="{9EAD2952-AAE8-40AA-926B-6685BA0FD7C9}" destId="{3FF81C09-CCCB-49DC-A713-B189EB585F13}" srcOrd="0" destOrd="0" presId="urn:microsoft.com/office/officeart/2005/8/layout/vList2"/>
    <dgm:cxn modelId="{8154CEB3-AD0B-4498-9BC5-A66424EF0680}" type="presParOf" srcId="{9EAD2952-AAE8-40AA-926B-6685BA0FD7C9}" destId="{7FC7CA45-0F7C-4C2C-8183-A8EA2E704E45}" srcOrd="1" destOrd="0" presId="urn:microsoft.com/office/officeart/2005/8/layout/vList2"/>
    <dgm:cxn modelId="{2BC68968-C078-428D-946A-FBD24FDF5F75}" type="presParOf" srcId="{9EAD2952-AAE8-40AA-926B-6685BA0FD7C9}" destId="{8E19F328-28D9-4F27-843D-2565D24BC8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5A2E42-1201-47D1-9351-5661EA83A596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/>
      <dgm:spPr/>
      <dgm:t>
        <a:bodyPr/>
        <a:lstStyle/>
        <a:p>
          <a:endParaRPr lang="zh-TW" altLang="en-US"/>
        </a:p>
      </dgm:t>
    </dgm:pt>
    <dgm:pt modelId="{A5DF7A4F-9922-42C5-A8E7-3B5D542FBF0C}">
      <dgm:prSet custT="1"/>
      <dgm:spPr/>
      <dgm:t>
        <a:bodyPr/>
        <a:lstStyle/>
        <a:p>
          <a:pPr rtl="0"/>
          <a:r>
            <a:rPr lang="zh-TW" altLang="en-US" sz="50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進步的國家，以「社會儲蓄」代替「個人儲蓄」。</a:t>
          </a:r>
          <a:endParaRPr lang="zh-TW" altLang="en-US" sz="50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E2AE41FD-5CD8-429D-8357-A49AFAB6C5ED}" type="parTrans" cxnId="{B9B9FB8D-AA85-4BF3-B464-1240E9BEF23C}">
      <dgm:prSet/>
      <dgm:spPr/>
      <dgm:t>
        <a:bodyPr/>
        <a:lstStyle/>
        <a:p>
          <a:endParaRPr lang="zh-TW" altLang="en-US">
            <a:solidFill>
              <a:srgbClr val="0000CC"/>
            </a:solidFill>
          </a:endParaRPr>
        </a:p>
      </dgm:t>
    </dgm:pt>
    <dgm:pt modelId="{477F498B-9AC8-4A09-99D4-099844812960}" type="sibTrans" cxnId="{B9B9FB8D-AA85-4BF3-B464-1240E9BEF23C}">
      <dgm:prSet/>
      <dgm:spPr/>
      <dgm:t>
        <a:bodyPr/>
        <a:lstStyle/>
        <a:p>
          <a:endParaRPr lang="zh-TW" altLang="en-US">
            <a:solidFill>
              <a:srgbClr val="0000CC"/>
            </a:solidFill>
          </a:endParaRPr>
        </a:p>
      </dgm:t>
    </dgm:pt>
    <dgm:pt modelId="{25728244-7FD2-4BEA-8D04-EBC793828E33}" type="pres">
      <dgm:prSet presAssocID="{6D5A2E42-1201-47D1-9351-5661EA83A5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279544E-A87A-4ECE-BC3D-788D78129EED}" type="pres">
      <dgm:prSet presAssocID="{A5DF7A4F-9922-42C5-A8E7-3B5D542FBF0C}" presName="parentText" presStyleLbl="node1" presStyleIdx="0" presStyleCnt="1" custLinFactNeighborX="5503" custLinFactNeighborY="-1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89910-73CE-4D75-A983-F37833B8B44F}" type="presOf" srcId="{A5DF7A4F-9922-42C5-A8E7-3B5D542FBF0C}" destId="{4279544E-A87A-4ECE-BC3D-788D78129EED}" srcOrd="0" destOrd="0" presId="urn:microsoft.com/office/officeart/2005/8/layout/vList2"/>
    <dgm:cxn modelId="{B9B9FB8D-AA85-4BF3-B464-1240E9BEF23C}" srcId="{6D5A2E42-1201-47D1-9351-5661EA83A596}" destId="{A5DF7A4F-9922-42C5-A8E7-3B5D542FBF0C}" srcOrd="0" destOrd="0" parTransId="{E2AE41FD-5CD8-429D-8357-A49AFAB6C5ED}" sibTransId="{477F498B-9AC8-4A09-99D4-099844812960}"/>
    <dgm:cxn modelId="{9E6298DC-A294-4299-B105-F55EB58AF45D}" type="presOf" srcId="{6D5A2E42-1201-47D1-9351-5661EA83A596}" destId="{25728244-7FD2-4BEA-8D04-EBC793828E33}" srcOrd="0" destOrd="0" presId="urn:microsoft.com/office/officeart/2005/8/layout/vList2"/>
    <dgm:cxn modelId="{DA52215C-CB5B-45B8-B526-18E80CBC26D8}" type="presParOf" srcId="{25728244-7FD2-4BEA-8D04-EBC793828E33}" destId="{4279544E-A87A-4ECE-BC3D-788D78129E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374437-F3B9-4E9C-AD49-A05E717DA40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BA5B186F-0377-471C-8ADE-CEB433D0C8A0}">
      <dgm:prSet phldrT="[文字]" custT="1"/>
      <dgm:spPr/>
      <dgm:t>
        <a:bodyPr vert="eaVert"/>
        <a:lstStyle/>
        <a:p>
          <a:r>
            <a:rPr lang="zh-TW" altLang="en-US" sz="2400" b="1" smtClean="0">
              <a:latin typeface="標楷體" pitchFamily="65" charset="-120"/>
              <a:ea typeface="標楷體" pitchFamily="65" charset="-120"/>
            </a:rPr>
            <a:t>自己？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502541E0-42F4-4AE9-8CFD-7A5FAE83FDBA}" type="parTrans" cxnId="{0D018DB0-9749-4C5B-AFAC-B791D10D5EBD}">
      <dgm:prSet/>
      <dgm:spPr/>
      <dgm:t>
        <a:bodyPr/>
        <a:lstStyle/>
        <a:p>
          <a:endParaRPr lang="zh-TW" altLang="en-US"/>
        </a:p>
      </dgm:t>
    </dgm:pt>
    <dgm:pt modelId="{CE21970A-FDB0-4F77-827A-CD6B321DACA2}" type="sibTrans" cxnId="{0D018DB0-9749-4C5B-AFAC-B791D10D5EBD}">
      <dgm:prSet/>
      <dgm:spPr/>
      <dgm:t>
        <a:bodyPr/>
        <a:lstStyle/>
        <a:p>
          <a:endParaRPr lang="zh-TW" altLang="en-US"/>
        </a:p>
      </dgm:t>
    </dgm:pt>
    <dgm:pt modelId="{016EAAD7-E21F-443E-83A8-1EDDC96EDCAB}">
      <dgm:prSet phldrT="[文字]" custT="1"/>
      <dgm:spPr/>
      <dgm:t>
        <a:bodyPr vert="eaVert"/>
        <a:lstStyle/>
        <a:p>
          <a:pPr algn="l"/>
          <a:r>
            <a:rPr lang="zh-TW" altLang="en-US" sz="3600" b="1" dirty="0" smtClean="0">
              <a:latin typeface="標楷體" pitchFamily="65" charset="-120"/>
              <a:ea typeface="標楷體" pitchFamily="65" charset="-120"/>
            </a:rPr>
            <a:t>人類？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E4B89C13-0436-4BA1-9C7B-D25B667FD632}" type="parTrans" cxnId="{91F34F11-98F0-4266-AC5C-E71EE893F415}">
      <dgm:prSet/>
      <dgm:spPr/>
      <dgm:t>
        <a:bodyPr/>
        <a:lstStyle/>
        <a:p>
          <a:endParaRPr lang="zh-TW" altLang="en-US"/>
        </a:p>
      </dgm:t>
    </dgm:pt>
    <dgm:pt modelId="{811FCE3B-C42C-4900-A142-9065812510AC}" type="sibTrans" cxnId="{91F34F11-98F0-4266-AC5C-E71EE893F415}">
      <dgm:prSet/>
      <dgm:spPr/>
      <dgm:t>
        <a:bodyPr/>
        <a:lstStyle/>
        <a:p>
          <a:endParaRPr lang="zh-TW" altLang="en-US"/>
        </a:p>
      </dgm:t>
    </dgm:pt>
    <dgm:pt modelId="{6852E3B0-C848-45EA-B5D7-CFF98FFA4342}">
      <dgm:prSet phldrT="[文字]" custT="1"/>
      <dgm:spPr/>
      <dgm:t>
        <a:bodyPr vert="eaVert" anchor="b"/>
        <a:lstStyle/>
        <a:p>
          <a:pPr>
            <a:spcAft>
              <a:spcPts val="0"/>
            </a:spcAft>
          </a:pPr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有生命之物？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5FD61F16-4A9C-4FC0-A67A-B26BCB38494A}" type="parTrans" cxnId="{0727DD78-9481-4873-A264-2AC5D8F65C79}">
      <dgm:prSet/>
      <dgm:spPr/>
      <dgm:t>
        <a:bodyPr/>
        <a:lstStyle/>
        <a:p>
          <a:endParaRPr lang="zh-TW" altLang="en-US"/>
        </a:p>
      </dgm:t>
    </dgm:pt>
    <dgm:pt modelId="{D535F813-6654-4D5E-9C3F-71C90FB2130D}" type="sibTrans" cxnId="{0727DD78-9481-4873-A264-2AC5D8F65C79}">
      <dgm:prSet/>
      <dgm:spPr/>
      <dgm:t>
        <a:bodyPr/>
        <a:lstStyle/>
        <a:p>
          <a:endParaRPr lang="zh-TW" altLang="en-US"/>
        </a:p>
      </dgm:t>
    </dgm:pt>
    <dgm:pt modelId="{3B21E91A-C785-4777-ADC9-E906F501859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家庭？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pPr algn="l">
            <a:spcAft>
              <a:spcPts val="0"/>
            </a:spcAft>
          </a:pP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家族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pPr algn="l">
            <a:spcAft>
              <a:spcPts val="0"/>
            </a:spcAft>
          </a:pP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社區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pPr algn="l">
            <a:spcAft>
              <a:spcPts val="0"/>
            </a:spcAft>
          </a:pP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城市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pPr algn="l">
            <a:spcAft>
              <a:spcPts val="0"/>
            </a:spcAft>
          </a:pP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國家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EDB08C51-9E01-4AF8-80DF-703683ED18CF}" type="parTrans" cxnId="{0D799EAA-26B2-4D8B-8694-7AD7C4B8E18D}">
      <dgm:prSet/>
      <dgm:spPr/>
      <dgm:t>
        <a:bodyPr/>
        <a:lstStyle/>
        <a:p>
          <a:endParaRPr lang="zh-TW" altLang="en-US"/>
        </a:p>
      </dgm:t>
    </dgm:pt>
    <dgm:pt modelId="{058D19B9-452A-4A0A-9202-1FD811492D70}" type="sibTrans" cxnId="{0D799EAA-26B2-4D8B-8694-7AD7C4B8E18D}">
      <dgm:prSet/>
      <dgm:spPr/>
      <dgm:t>
        <a:bodyPr/>
        <a:lstStyle/>
        <a:p>
          <a:endParaRPr lang="zh-TW" altLang="en-US"/>
        </a:p>
      </dgm:t>
    </dgm:pt>
    <dgm:pt modelId="{6FEB7FDA-9603-43E6-AA81-32821F2D1473}" type="pres">
      <dgm:prSet presAssocID="{A0374437-F3B9-4E9C-AD49-A05E717DA409}" presName="arrowDiagram" presStyleCnt="0">
        <dgm:presLayoutVars>
          <dgm:chMax val="5"/>
          <dgm:dir/>
          <dgm:resizeHandles val="exact"/>
        </dgm:presLayoutVars>
      </dgm:prSet>
      <dgm:spPr/>
    </dgm:pt>
    <dgm:pt modelId="{E3FFBE0F-4047-43F1-98DD-5D7F0D32E68F}" type="pres">
      <dgm:prSet presAssocID="{A0374437-F3B9-4E9C-AD49-A05E717DA409}" presName="arrow" presStyleLbl="bgShp" presStyleIdx="0" presStyleCnt="1" custLinFactNeighborX="-238" custLinFactNeighborY="10479"/>
      <dgm:spPr/>
    </dgm:pt>
    <dgm:pt modelId="{F4F71575-2AD1-4D77-8D27-099536441CBF}" type="pres">
      <dgm:prSet presAssocID="{A0374437-F3B9-4E9C-AD49-A05E717DA409}" presName="arrowDiagram4" presStyleCnt="0"/>
      <dgm:spPr/>
    </dgm:pt>
    <dgm:pt modelId="{4B88FCF6-F7CE-46BA-A709-9385D98B709A}" type="pres">
      <dgm:prSet presAssocID="{BA5B186F-0377-471C-8ADE-CEB433D0C8A0}" presName="bullet4a" presStyleLbl="node1" presStyleIdx="0" presStyleCnt="4"/>
      <dgm:spPr/>
    </dgm:pt>
    <dgm:pt modelId="{AB9C7D77-1606-4A05-85DB-522F0B6E57FA}" type="pres">
      <dgm:prSet presAssocID="{BA5B186F-0377-471C-8ADE-CEB433D0C8A0}" presName="textBox4a" presStyleLbl="revTx" presStyleIdx="0" presStyleCnt="4" custLinFactNeighborX="-60114" custLinFactNeighborY="-233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E50B36-B796-4A26-A8E7-648C03AE8824}" type="pres">
      <dgm:prSet presAssocID="{3B21E91A-C785-4777-ADC9-E906F501859D}" presName="bullet4b" presStyleLbl="node1" presStyleIdx="1" presStyleCnt="4" custScaleX="206202" custScaleY="214785" custLinFactNeighborX="-55370" custLinFactNeighborY="62067"/>
      <dgm:spPr/>
    </dgm:pt>
    <dgm:pt modelId="{B6AF6CB6-F490-4C27-9999-C22357BBA3B4}" type="pres">
      <dgm:prSet presAssocID="{3B21E91A-C785-4777-ADC9-E906F501859D}" presName="textBox4b" presStyleLbl="revTx" presStyleIdx="1" presStyleCnt="4" custLinFactNeighborX="4169" custLinFactNeighborY="-56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E93956-9553-4596-B47F-47051F91C94B}" type="pres">
      <dgm:prSet presAssocID="{016EAAD7-E21F-443E-83A8-1EDDC96EDCAB}" presName="bullet4c" presStyleLbl="node1" presStyleIdx="2" presStyleCnt="4" custScaleX="248708" custScaleY="259405" custLinFactNeighborX="43451" custLinFactNeighborY="8671"/>
      <dgm:spPr/>
    </dgm:pt>
    <dgm:pt modelId="{A0731D16-E11E-4F8D-9D9D-FDEB35513058}" type="pres">
      <dgm:prSet presAssocID="{016EAAD7-E21F-443E-83A8-1EDDC96EDCAB}" presName="textBox4c" presStyleLbl="revTx" presStyleIdx="2" presStyleCnt="4" custScaleX="117348" custLinFactNeighborX="-29121" custLinFactNeighborY="-252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693D0-2A73-4E4B-8277-7BEB4B569ACB}" type="pres">
      <dgm:prSet presAssocID="{6852E3B0-C848-45EA-B5D7-CFF98FFA4342}" presName="bullet4d" presStyleLbl="node1" presStyleIdx="3" presStyleCnt="4" custScaleX="276544" custScaleY="287149" custLinFactNeighborX="60293" custLinFactNeighborY="9199"/>
      <dgm:spPr/>
    </dgm:pt>
    <dgm:pt modelId="{ADD5093D-F18D-4E59-B51F-4A97F4A64A44}" type="pres">
      <dgm:prSet presAssocID="{6852E3B0-C848-45EA-B5D7-CFF98FFA4342}" presName="textBox4d" presStyleLbl="revTx" presStyleIdx="3" presStyleCnt="4" custScaleX="107958" custScaleY="127350" custLinFactNeighborX="47529" custLinFactNeighborY="-140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018DB0-9749-4C5B-AFAC-B791D10D5EBD}" srcId="{A0374437-F3B9-4E9C-AD49-A05E717DA409}" destId="{BA5B186F-0377-471C-8ADE-CEB433D0C8A0}" srcOrd="0" destOrd="0" parTransId="{502541E0-42F4-4AE9-8CFD-7A5FAE83FDBA}" sibTransId="{CE21970A-FDB0-4F77-827A-CD6B321DACA2}"/>
    <dgm:cxn modelId="{A9EA715E-4549-4EC7-BD73-1D622B77F1D8}" type="presOf" srcId="{016EAAD7-E21F-443E-83A8-1EDDC96EDCAB}" destId="{A0731D16-E11E-4F8D-9D9D-FDEB35513058}" srcOrd="0" destOrd="0" presId="urn:microsoft.com/office/officeart/2005/8/layout/arrow2"/>
    <dgm:cxn modelId="{91F34F11-98F0-4266-AC5C-E71EE893F415}" srcId="{A0374437-F3B9-4E9C-AD49-A05E717DA409}" destId="{016EAAD7-E21F-443E-83A8-1EDDC96EDCAB}" srcOrd="2" destOrd="0" parTransId="{E4B89C13-0436-4BA1-9C7B-D25B667FD632}" sibTransId="{811FCE3B-C42C-4900-A142-9065812510AC}"/>
    <dgm:cxn modelId="{D5756D32-BE89-47CF-AD09-BD73B2BEADD9}" type="presOf" srcId="{3B21E91A-C785-4777-ADC9-E906F501859D}" destId="{B6AF6CB6-F490-4C27-9999-C22357BBA3B4}" srcOrd="0" destOrd="0" presId="urn:microsoft.com/office/officeart/2005/8/layout/arrow2"/>
    <dgm:cxn modelId="{5D531A35-32C7-4BBC-B47B-EF0B524F1B9B}" type="presOf" srcId="{A0374437-F3B9-4E9C-AD49-A05E717DA409}" destId="{6FEB7FDA-9603-43E6-AA81-32821F2D1473}" srcOrd="0" destOrd="0" presId="urn:microsoft.com/office/officeart/2005/8/layout/arrow2"/>
    <dgm:cxn modelId="{0D799EAA-26B2-4D8B-8694-7AD7C4B8E18D}" srcId="{A0374437-F3B9-4E9C-AD49-A05E717DA409}" destId="{3B21E91A-C785-4777-ADC9-E906F501859D}" srcOrd="1" destOrd="0" parTransId="{EDB08C51-9E01-4AF8-80DF-703683ED18CF}" sibTransId="{058D19B9-452A-4A0A-9202-1FD811492D70}"/>
    <dgm:cxn modelId="{9B7D03F9-A943-478B-A809-4998CA8CA7A5}" type="presOf" srcId="{6852E3B0-C848-45EA-B5D7-CFF98FFA4342}" destId="{ADD5093D-F18D-4E59-B51F-4A97F4A64A44}" srcOrd="0" destOrd="0" presId="urn:microsoft.com/office/officeart/2005/8/layout/arrow2"/>
    <dgm:cxn modelId="{D190A26D-5EFC-44E7-8F99-4046D7CB1E1F}" type="presOf" srcId="{BA5B186F-0377-471C-8ADE-CEB433D0C8A0}" destId="{AB9C7D77-1606-4A05-85DB-522F0B6E57FA}" srcOrd="0" destOrd="0" presId="urn:microsoft.com/office/officeart/2005/8/layout/arrow2"/>
    <dgm:cxn modelId="{0727DD78-9481-4873-A264-2AC5D8F65C79}" srcId="{A0374437-F3B9-4E9C-AD49-A05E717DA409}" destId="{6852E3B0-C848-45EA-B5D7-CFF98FFA4342}" srcOrd="3" destOrd="0" parTransId="{5FD61F16-4A9C-4FC0-A67A-B26BCB38494A}" sibTransId="{D535F813-6654-4D5E-9C3F-71C90FB2130D}"/>
    <dgm:cxn modelId="{A2580FB0-EE02-4B6D-A70C-7BF1FA863878}" type="presParOf" srcId="{6FEB7FDA-9603-43E6-AA81-32821F2D1473}" destId="{E3FFBE0F-4047-43F1-98DD-5D7F0D32E68F}" srcOrd="0" destOrd="0" presId="urn:microsoft.com/office/officeart/2005/8/layout/arrow2"/>
    <dgm:cxn modelId="{908E822A-184B-4777-8A30-7E455DF44D32}" type="presParOf" srcId="{6FEB7FDA-9603-43E6-AA81-32821F2D1473}" destId="{F4F71575-2AD1-4D77-8D27-099536441CBF}" srcOrd="1" destOrd="0" presId="urn:microsoft.com/office/officeart/2005/8/layout/arrow2"/>
    <dgm:cxn modelId="{26398B3F-CBA0-424D-A2CA-3E9A5731A705}" type="presParOf" srcId="{F4F71575-2AD1-4D77-8D27-099536441CBF}" destId="{4B88FCF6-F7CE-46BA-A709-9385D98B709A}" srcOrd="0" destOrd="0" presId="urn:microsoft.com/office/officeart/2005/8/layout/arrow2"/>
    <dgm:cxn modelId="{C1AFD9AF-8103-42EC-A7C3-6DB74BD71474}" type="presParOf" srcId="{F4F71575-2AD1-4D77-8D27-099536441CBF}" destId="{AB9C7D77-1606-4A05-85DB-522F0B6E57FA}" srcOrd="1" destOrd="0" presId="urn:microsoft.com/office/officeart/2005/8/layout/arrow2"/>
    <dgm:cxn modelId="{943D8EEC-26F2-4093-A279-CA260622A0C0}" type="presParOf" srcId="{F4F71575-2AD1-4D77-8D27-099536441CBF}" destId="{0FE50B36-B796-4A26-A8E7-648C03AE8824}" srcOrd="2" destOrd="0" presId="urn:microsoft.com/office/officeart/2005/8/layout/arrow2"/>
    <dgm:cxn modelId="{7FFCCF5A-4E8A-4BD2-8ED0-0E02FFE62772}" type="presParOf" srcId="{F4F71575-2AD1-4D77-8D27-099536441CBF}" destId="{B6AF6CB6-F490-4C27-9999-C22357BBA3B4}" srcOrd="3" destOrd="0" presId="urn:microsoft.com/office/officeart/2005/8/layout/arrow2"/>
    <dgm:cxn modelId="{D0F4B60F-B4F3-45FE-84A3-D939BD156AEA}" type="presParOf" srcId="{F4F71575-2AD1-4D77-8D27-099536441CBF}" destId="{D0E93956-9553-4596-B47F-47051F91C94B}" srcOrd="4" destOrd="0" presId="urn:microsoft.com/office/officeart/2005/8/layout/arrow2"/>
    <dgm:cxn modelId="{892D2025-D70E-4640-96FF-9D989340FC8C}" type="presParOf" srcId="{F4F71575-2AD1-4D77-8D27-099536441CBF}" destId="{A0731D16-E11E-4F8D-9D9D-FDEB35513058}" srcOrd="5" destOrd="0" presId="urn:microsoft.com/office/officeart/2005/8/layout/arrow2"/>
    <dgm:cxn modelId="{D686311D-B40A-4E79-A33B-40EF3472A10C}" type="presParOf" srcId="{F4F71575-2AD1-4D77-8D27-099536441CBF}" destId="{DE4693D0-2A73-4E4B-8277-7BEB4B569ACB}" srcOrd="6" destOrd="0" presId="urn:microsoft.com/office/officeart/2005/8/layout/arrow2"/>
    <dgm:cxn modelId="{8ED0C6B8-975C-47DB-9A14-6D3A9BDC2C8D}" type="presParOf" srcId="{F4F71575-2AD1-4D77-8D27-099536441CBF}" destId="{ADD5093D-F18D-4E59-B51F-4A97F4A64A4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71272E-5E92-489F-B646-6A4E32DD8EC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89871DAA-D23C-48A1-8A58-9024B03C8045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「人溺己溺，人飢己飢」是利他？還是利己？</a:t>
          </a:r>
          <a:endParaRPr lang="zh-TW" altLang="en-US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66921348-E874-4E19-96F8-7A5FDC19A480}" type="parTrans" cxnId="{895C7B1E-9AFA-4C19-90C8-F26C83A0EAE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06AB461-15A4-423B-841A-367F3A6F68E5}" type="sibTrans" cxnId="{895C7B1E-9AFA-4C19-90C8-F26C83A0EAE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E0606F1D-B5ED-4F1F-AA46-A3ECBEF10ED8}">
      <dgm:prSet custT="1"/>
      <dgm:spPr/>
      <dgm:t>
        <a:bodyPr/>
        <a:lstStyle/>
        <a:p>
          <a:pPr rtl="0"/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亞當</a:t>
          </a:r>
          <a:r>
            <a: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•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史密斯</a:t>
          </a:r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：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「利己</a:t>
          </a:r>
          <a:r>
            <a:rPr 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我</a:t>
          </a:r>
          <a:r>
            <a:rPr 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心」遠比「利他主義」，更能增進社會大眾的福利。</a:t>
          </a:r>
          <a:endParaRPr lang="zh-TW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E3D4B7F-013D-4D51-B246-49D7E93E2B41}" type="parTrans" cxnId="{A159FA30-E2A1-4732-8273-9D153AFB1AA5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EBCE3D9-EF00-490B-8AD7-C5A8919307C2}" type="sibTrans" cxnId="{A159FA30-E2A1-4732-8273-9D153AFB1AA5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1E591822-9739-42D6-A16B-FC8DB9AB318F}">
      <dgm:prSet custT="1"/>
      <dgm:spPr/>
      <dgm:t>
        <a:bodyPr/>
        <a:lstStyle/>
        <a:p>
          <a:pPr rtl="0"/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為什麼幫助別人</a:t>
          </a:r>
          <a:r>
            <a:rPr 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利他</a:t>
          </a:r>
          <a:r>
            <a:rPr 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r>
            <a:rPr 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自己會快樂</a:t>
          </a:r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？</a:t>
          </a:r>
          <a:endParaRPr lang="zh-TW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7E834DD-EDC2-4BBD-AB37-55F24C108B96}" type="parTrans" cxnId="{CC6B9847-9136-4A58-AEAB-4C59EB9F92A2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6B8636A5-5951-4FAC-930C-400D950D6D69}" type="sibTrans" cxnId="{CC6B9847-9136-4A58-AEAB-4C59EB9F92A2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62E0D0F-03BA-4837-82E8-421F03C26AE1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增進社會整體福祉，同時也能使自己的福祉最大化。</a:t>
          </a:r>
          <a:endParaRPr lang="zh-TW" altLang="en-US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59AFDAC-DA7F-4893-A699-A82A052BB9DD}" type="parTrans" cxnId="{E00F2145-07B4-404C-9B7D-3DFE1A0F690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BCB72941-4E60-44E0-9C75-34C3B4A7ECD5}" type="sibTrans" cxnId="{E00F2145-07B4-404C-9B7D-3DFE1A0F690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2A13B439-BFD5-4889-B62B-D573D0DD5E15}" type="pres">
      <dgm:prSet presAssocID="{5371272E-5E92-489F-B646-6A4E32DD8E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FCAD62-9F8F-4793-89BC-FAC5FB49BA83}" type="pres">
      <dgm:prSet presAssocID="{89871DAA-D23C-48A1-8A58-9024B03C80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52B1C-59E4-4DD9-A6BE-453C9AAABA66}" type="pres">
      <dgm:prSet presAssocID="{906AB461-15A4-423B-841A-367F3A6F68E5}" presName="spacer" presStyleCnt="0"/>
      <dgm:spPr/>
    </dgm:pt>
    <dgm:pt modelId="{C32E6A30-DFF1-4369-8AA8-A84A8E423382}" type="pres">
      <dgm:prSet presAssocID="{E0606F1D-B5ED-4F1F-AA46-A3ECBEF10E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1DFF61-D442-4BC8-A041-9F88AF0BF69D}" type="pres">
      <dgm:prSet presAssocID="{0EBCE3D9-EF00-490B-8AD7-C5A8919307C2}" presName="spacer" presStyleCnt="0"/>
      <dgm:spPr/>
    </dgm:pt>
    <dgm:pt modelId="{F3D4A56F-736B-403F-8978-87EF0B10DE49}" type="pres">
      <dgm:prSet presAssocID="{1E591822-9739-42D6-A16B-FC8DB9AB31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E84F50-A260-4ABC-9C92-4C06C2735CD1}" type="pres">
      <dgm:prSet presAssocID="{6B8636A5-5951-4FAC-930C-400D950D6D69}" presName="spacer" presStyleCnt="0"/>
      <dgm:spPr/>
    </dgm:pt>
    <dgm:pt modelId="{E2F7ED86-85FC-4FB0-8B7C-117749945A7A}" type="pres">
      <dgm:prSet presAssocID="{F62E0D0F-03BA-4837-82E8-421F03C26A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0F2145-07B4-404C-9B7D-3DFE1A0F6906}" srcId="{5371272E-5E92-489F-B646-6A4E32DD8EC4}" destId="{F62E0D0F-03BA-4837-82E8-421F03C26AE1}" srcOrd="3" destOrd="0" parTransId="{D59AFDAC-DA7F-4893-A699-A82A052BB9DD}" sibTransId="{BCB72941-4E60-44E0-9C75-34C3B4A7ECD5}"/>
    <dgm:cxn modelId="{CC6B9847-9136-4A58-AEAB-4C59EB9F92A2}" srcId="{5371272E-5E92-489F-B646-6A4E32DD8EC4}" destId="{1E591822-9739-42D6-A16B-FC8DB9AB318F}" srcOrd="2" destOrd="0" parTransId="{07E834DD-EDC2-4BBD-AB37-55F24C108B96}" sibTransId="{6B8636A5-5951-4FAC-930C-400D950D6D69}"/>
    <dgm:cxn modelId="{3900688C-870D-44CE-8204-06E505633717}" type="presOf" srcId="{F62E0D0F-03BA-4837-82E8-421F03C26AE1}" destId="{E2F7ED86-85FC-4FB0-8B7C-117749945A7A}" srcOrd="0" destOrd="0" presId="urn:microsoft.com/office/officeart/2005/8/layout/vList2"/>
    <dgm:cxn modelId="{7BAC09E1-6E46-4066-BE97-0E47C6F46D65}" type="presOf" srcId="{89871DAA-D23C-48A1-8A58-9024B03C8045}" destId="{46FCAD62-9F8F-4793-89BC-FAC5FB49BA83}" srcOrd="0" destOrd="0" presId="urn:microsoft.com/office/officeart/2005/8/layout/vList2"/>
    <dgm:cxn modelId="{A159FA30-E2A1-4732-8273-9D153AFB1AA5}" srcId="{5371272E-5E92-489F-B646-6A4E32DD8EC4}" destId="{E0606F1D-B5ED-4F1F-AA46-A3ECBEF10ED8}" srcOrd="1" destOrd="0" parTransId="{FE3D4B7F-013D-4D51-B246-49D7E93E2B41}" sibTransId="{0EBCE3D9-EF00-490B-8AD7-C5A8919307C2}"/>
    <dgm:cxn modelId="{895C7B1E-9AFA-4C19-90C8-F26C83A0EAED}" srcId="{5371272E-5E92-489F-B646-6A4E32DD8EC4}" destId="{89871DAA-D23C-48A1-8A58-9024B03C8045}" srcOrd="0" destOrd="0" parTransId="{66921348-E874-4E19-96F8-7A5FDC19A480}" sibTransId="{906AB461-15A4-423B-841A-367F3A6F68E5}"/>
    <dgm:cxn modelId="{F34B1CF2-4B67-45A1-9831-0C13BDD32268}" type="presOf" srcId="{E0606F1D-B5ED-4F1F-AA46-A3ECBEF10ED8}" destId="{C32E6A30-DFF1-4369-8AA8-A84A8E423382}" srcOrd="0" destOrd="0" presId="urn:microsoft.com/office/officeart/2005/8/layout/vList2"/>
    <dgm:cxn modelId="{9F684CC1-5978-4EC9-8BB1-2454CD4D337A}" type="presOf" srcId="{1E591822-9739-42D6-A16B-FC8DB9AB318F}" destId="{F3D4A56F-736B-403F-8978-87EF0B10DE49}" srcOrd="0" destOrd="0" presId="urn:microsoft.com/office/officeart/2005/8/layout/vList2"/>
    <dgm:cxn modelId="{717CD15A-AA3C-4161-B6AB-DC3DE59E54F6}" type="presOf" srcId="{5371272E-5E92-489F-B646-6A4E32DD8EC4}" destId="{2A13B439-BFD5-4889-B62B-D573D0DD5E15}" srcOrd="0" destOrd="0" presId="urn:microsoft.com/office/officeart/2005/8/layout/vList2"/>
    <dgm:cxn modelId="{C646A6BF-9BEF-4831-97BD-F7F120D5FBB0}" type="presParOf" srcId="{2A13B439-BFD5-4889-B62B-D573D0DD5E15}" destId="{46FCAD62-9F8F-4793-89BC-FAC5FB49BA83}" srcOrd="0" destOrd="0" presId="urn:microsoft.com/office/officeart/2005/8/layout/vList2"/>
    <dgm:cxn modelId="{C698BCD2-0799-48CD-8853-3C9897977A9A}" type="presParOf" srcId="{2A13B439-BFD5-4889-B62B-D573D0DD5E15}" destId="{E5A52B1C-59E4-4DD9-A6BE-453C9AAABA66}" srcOrd="1" destOrd="0" presId="urn:microsoft.com/office/officeart/2005/8/layout/vList2"/>
    <dgm:cxn modelId="{F4ADE1FB-02CD-40CD-B363-906AD6682791}" type="presParOf" srcId="{2A13B439-BFD5-4889-B62B-D573D0DD5E15}" destId="{C32E6A30-DFF1-4369-8AA8-A84A8E423382}" srcOrd="2" destOrd="0" presId="urn:microsoft.com/office/officeart/2005/8/layout/vList2"/>
    <dgm:cxn modelId="{DB738183-F6C3-41E2-81C6-CB74C58F520E}" type="presParOf" srcId="{2A13B439-BFD5-4889-B62B-D573D0DD5E15}" destId="{081DFF61-D442-4BC8-A041-9F88AF0BF69D}" srcOrd="3" destOrd="0" presId="urn:microsoft.com/office/officeart/2005/8/layout/vList2"/>
    <dgm:cxn modelId="{4E7CB61B-839A-4D84-BFE2-0F5367F7E683}" type="presParOf" srcId="{2A13B439-BFD5-4889-B62B-D573D0DD5E15}" destId="{F3D4A56F-736B-403F-8978-87EF0B10DE49}" srcOrd="4" destOrd="0" presId="urn:microsoft.com/office/officeart/2005/8/layout/vList2"/>
    <dgm:cxn modelId="{E617AC99-96E4-46F3-92A7-D8E6F9E10F77}" type="presParOf" srcId="{2A13B439-BFD5-4889-B62B-D573D0DD5E15}" destId="{42E84F50-A260-4ABC-9C92-4C06C2735CD1}" srcOrd="5" destOrd="0" presId="urn:microsoft.com/office/officeart/2005/8/layout/vList2"/>
    <dgm:cxn modelId="{724E6F49-18D1-4206-B645-5F8EB145E936}" type="presParOf" srcId="{2A13B439-BFD5-4889-B62B-D573D0DD5E15}" destId="{E2F7ED86-85FC-4FB0-8B7C-117749945A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46217E-1FB3-4311-B216-035C3E0E51B2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98A11BFD-647E-4BAC-8E6F-A69A99FA8269}">
      <dgm:prSet custT="1"/>
      <dgm:spPr/>
      <dgm:t>
        <a:bodyPr/>
        <a:lstStyle/>
        <a:p>
          <a:pPr rtl="0"/>
          <a:r>
            <a:rPr lang="zh-TW" altLang="en-US" sz="24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民主不保證可免除貧窮、恐懼、無知、疾病及飢餓的自由。雖然不民主，不可能獲得以上的自由。</a:t>
          </a: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BF700C5-20EC-4434-ACA7-F7AE25EFD395}" type="parTrans" cxnId="{0881FDD6-2B71-49EC-83FB-F5D0157738C4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79AB8177-88D0-4FC3-B7F0-82F93ADB1345}" type="sibTrans" cxnId="{0881FDD6-2B71-49EC-83FB-F5D0157738C4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756FEF1-A976-45C9-90C0-F5CAF61DDF4C}">
      <dgm:prSet custT="1"/>
      <dgm:spPr/>
      <dgm:t>
        <a:bodyPr/>
        <a:lstStyle/>
        <a:p>
          <a:pPr rtl="0"/>
          <a:r>
            <a:rPr lang="zh-TW" altLang="en-US" sz="24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一旦民主政治變質為民粹政治，輕者政策滯礙難行，重者搞垮國家。</a:t>
          </a: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A601ACC-D9AE-4FC5-AF85-98B5A4C19C24}" type="parTrans" cxnId="{9650FFEC-A21B-4EA9-A951-19A0FEF5E75B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54F1586-82CA-40AC-8193-BD9D63C3EE01}" type="sibTrans" cxnId="{9650FFEC-A21B-4EA9-A951-19A0FEF5E75B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2605F4D5-D17C-4045-B1A7-45893E844DA0}">
      <dgm:prSet custT="1"/>
      <dgm:spPr/>
      <dgm:t>
        <a:bodyPr/>
        <a:lstStyle/>
        <a:p>
          <a:pPr rtl="0"/>
          <a:r>
            <a:rPr lang="zh-TW" altLang="en-US" sz="24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民意會成為載舟的民主，或是覆舟的民粹，展現的是公民的素質，也是國家治理的品質。</a:t>
          </a: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8A30CFA-0031-479C-8E63-A3B0A633EECE}" type="parTrans" cxnId="{1250081C-0163-4AD0-B30D-ADF7C8BEF910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6D0B881E-3D36-49C8-87B6-F51B550D11D6}" type="sibTrans" cxnId="{1250081C-0163-4AD0-B30D-ADF7C8BEF910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F70771B-0537-41D2-B66D-1DED890DD529}">
      <dgm:prSet custT="1"/>
      <dgm:spPr/>
      <dgm:t>
        <a:bodyPr/>
        <a:lstStyle/>
        <a:p>
          <a:pPr rtl="0"/>
          <a:r>
            <a:rPr lang="zh-TW" altLang="en-US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台灣的民主是托兒所程度，希望早日升級到幼稚園。</a:t>
          </a:r>
          <a:endParaRPr lang="zh-TW" altLang="en-US" sz="24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A539F40-9C4F-420A-91DD-6FC52909285A}" type="parTrans" cxnId="{E1682245-FF2A-4482-9F28-B3191E699135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25E7513-1F30-4330-8439-3B8B5E03F5BF}" type="sibTrans" cxnId="{E1682245-FF2A-4482-9F28-B3191E699135}">
      <dgm:prSet/>
      <dgm:spPr/>
      <dgm:t>
        <a:bodyPr/>
        <a:lstStyle/>
        <a:p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A22E175-663A-4AD9-917E-F2407FDA23A7}" type="pres">
      <dgm:prSet presAssocID="{2A46217E-1FB3-4311-B216-035C3E0E5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FC9510-717B-4A17-B68B-189D18225BB9}" type="pres">
      <dgm:prSet presAssocID="{98A11BFD-647E-4BAC-8E6F-A69A99FA82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842C9-CCC4-4444-BDC5-91F1309641E4}" type="pres">
      <dgm:prSet presAssocID="{79AB8177-88D0-4FC3-B7F0-82F93ADB1345}" presName="spacer" presStyleCnt="0"/>
      <dgm:spPr/>
    </dgm:pt>
    <dgm:pt modelId="{356CD4F0-E32C-45D2-9188-F64F68B37837}" type="pres">
      <dgm:prSet presAssocID="{F756FEF1-A976-45C9-90C0-F5CAF61DDF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8353C-3074-4CD5-977B-EC33DD7A9821}" type="pres">
      <dgm:prSet presAssocID="{C54F1586-82CA-40AC-8193-BD9D63C3EE01}" presName="spacer" presStyleCnt="0"/>
      <dgm:spPr/>
    </dgm:pt>
    <dgm:pt modelId="{C248C28F-FC87-44CD-9121-8FD95379EEC5}" type="pres">
      <dgm:prSet presAssocID="{2605F4D5-D17C-4045-B1A7-45893E844D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A44E26-F4AC-4E19-A1CF-1448A018C822}" type="pres">
      <dgm:prSet presAssocID="{6D0B881E-3D36-49C8-87B6-F51B550D11D6}" presName="spacer" presStyleCnt="0"/>
      <dgm:spPr/>
    </dgm:pt>
    <dgm:pt modelId="{8FA63382-EE8C-45CE-82B9-614504A8A680}" type="pres">
      <dgm:prSet presAssocID="{3F70771B-0537-41D2-B66D-1DED890DD5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50FFEC-A21B-4EA9-A951-19A0FEF5E75B}" srcId="{2A46217E-1FB3-4311-B216-035C3E0E51B2}" destId="{F756FEF1-A976-45C9-90C0-F5CAF61DDF4C}" srcOrd="1" destOrd="0" parTransId="{3A601ACC-D9AE-4FC5-AF85-98B5A4C19C24}" sibTransId="{C54F1586-82CA-40AC-8193-BD9D63C3EE01}"/>
    <dgm:cxn modelId="{226DF06C-AEC4-4A2D-8956-041F6BDCB084}" type="presOf" srcId="{2605F4D5-D17C-4045-B1A7-45893E844DA0}" destId="{C248C28F-FC87-44CD-9121-8FD95379EEC5}" srcOrd="0" destOrd="0" presId="urn:microsoft.com/office/officeart/2005/8/layout/vList2"/>
    <dgm:cxn modelId="{0E1445E4-DE14-49DA-B9E7-DDEF8ADE7203}" type="presOf" srcId="{2A46217E-1FB3-4311-B216-035C3E0E51B2}" destId="{9A22E175-663A-4AD9-917E-F2407FDA23A7}" srcOrd="0" destOrd="0" presId="urn:microsoft.com/office/officeart/2005/8/layout/vList2"/>
    <dgm:cxn modelId="{1250081C-0163-4AD0-B30D-ADF7C8BEF910}" srcId="{2A46217E-1FB3-4311-B216-035C3E0E51B2}" destId="{2605F4D5-D17C-4045-B1A7-45893E844DA0}" srcOrd="2" destOrd="0" parTransId="{F8A30CFA-0031-479C-8E63-A3B0A633EECE}" sibTransId="{6D0B881E-3D36-49C8-87B6-F51B550D11D6}"/>
    <dgm:cxn modelId="{2C5849A7-6E9C-40CC-970E-4DA922BC54F1}" type="presOf" srcId="{98A11BFD-647E-4BAC-8E6F-A69A99FA8269}" destId="{30FC9510-717B-4A17-B68B-189D18225BB9}" srcOrd="0" destOrd="0" presId="urn:microsoft.com/office/officeart/2005/8/layout/vList2"/>
    <dgm:cxn modelId="{0881FDD6-2B71-49EC-83FB-F5D0157738C4}" srcId="{2A46217E-1FB3-4311-B216-035C3E0E51B2}" destId="{98A11BFD-647E-4BAC-8E6F-A69A99FA8269}" srcOrd="0" destOrd="0" parTransId="{DBF700C5-20EC-4434-ACA7-F7AE25EFD395}" sibTransId="{79AB8177-88D0-4FC3-B7F0-82F93ADB1345}"/>
    <dgm:cxn modelId="{E1682245-FF2A-4482-9F28-B3191E699135}" srcId="{2A46217E-1FB3-4311-B216-035C3E0E51B2}" destId="{3F70771B-0537-41D2-B66D-1DED890DD529}" srcOrd="3" destOrd="0" parTransId="{CA539F40-9C4F-420A-91DD-6FC52909285A}" sibTransId="{D25E7513-1F30-4330-8439-3B8B5E03F5BF}"/>
    <dgm:cxn modelId="{34EBAA70-B3CF-4D92-BF39-9744E926C6F5}" type="presOf" srcId="{3F70771B-0537-41D2-B66D-1DED890DD529}" destId="{8FA63382-EE8C-45CE-82B9-614504A8A680}" srcOrd="0" destOrd="0" presId="urn:microsoft.com/office/officeart/2005/8/layout/vList2"/>
    <dgm:cxn modelId="{97F7DE11-EFA8-4644-9739-AD95AA9B726D}" type="presOf" srcId="{F756FEF1-A976-45C9-90C0-F5CAF61DDF4C}" destId="{356CD4F0-E32C-45D2-9188-F64F68B37837}" srcOrd="0" destOrd="0" presId="urn:microsoft.com/office/officeart/2005/8/layout/vList2"/>
    <dgm:cxn modelId="{097000D2-5875-4E89-BE45-019767DDB405}" type="presParOf" srcId="{9A22E175-663A-4AD9-917E-F2407FDA23A7}" destId="{30FC9510-717B-4A17-B68B-189D18225BB9}" srcOrd="0" destOrd="0" presId="urn:microsoft.com/office/officeart/2005/8/layout/vList2"/>
    <dgm:cxn modelId="{1E144E52-6FDB-44A1-89D1-B46BB26F7022}" type="presParOf" srcId="{9A22E175-663A-4AD9-917E-F2407FDA23A7}" destId="{6A9842C9-CCC4-4444-BDC5-91F1309641E4}" srcOrd="1" destOrd="0" presId="urn:microsoft.com/office/officeart/2005/8/layout/vList2"/>
    <dgm:cxn modelId="{A8D5477E-2F28-48EB-A741-D959EB52A118}" type="presParOf" srcId="{9A22E175-663A-4AD9-917E-F2407FDA23A7}" destId="{356CD4F0-E32C-45D2-9188-F64F68B37837}" srcOrd="2" destOrd="0" presId="urn:microsoft.com/office/officeart/2005/8/layout/vList2"/>
    <dgm:cxn modelId="{0F1D28F1-53C1-4173-AF0B-0F57F6D45DCE}" type="presParOf" srcId="{9A22E175-663A-4AD9-917E-F2407FDA23A7}" destId="{7E08353C-3074-4CD5-977B-EC33DD7A9821}" srcOrd="3" destOrd="0" presId="urn:microsoft.com/office/officeart/2005/8/layout/vList2"/>
    <dgm:cxn modelId="{52D15A63-4077-4FC3-8727-EB09A8F8FFBB}" type="presParOf" srcId="{9A22E175-663A-4AD9-917E-F2407FDA23A7}" destId="{C248C28F-FC87-44CD-9121-8FD95379EEC5}" srcOrd="4" destOrd="0" presId="urn:microsoft.com/office/officeart/2005/8/layout/vList2"/>
    <dgm:cxn modelId="{386BFB3A-3D4B-4519-A900-BE477BEC53DF}" type="presParOf" srcId="{9A22E175-663A-4AD9-917E-F2407FDA23A7}" destId="{75A44E26-F4AC-4E19-A1CF-1448A018C822}" srcOrd="5" destOrd="0" presId="urn:microsoft.com/office/officeart/2005/8/layout/vList2"/>
    <dgm:cxn modelId="{37B27622-6600-4938-AFA1-ADA86E4C24DC}" type="presParOf" srcId="{9A22E175-663A-4AD9-917E-F2407FDA23A7}" destId="{8FA63382-EE8C-45CE-82B9-614504A8A6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2CF32F-E0ED-40C9-B368-36D82AEDA66E}" type="doc">
      <dgm:prSet loTypeId="urn:microsoft.com/office/officeart/2005/8/layout/h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844D556-4AA0-42AC-9447-6C6388963AEF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1">
                  <a:lumMod val="75000"/>
                </a:schemeClr>
              </a:solidFill>
              <a:effectLst/>
              <a:latin typeface="標楷體" pitchFamily="65" charset="-120"/>
              <a:ea typeface="標楷體" pitchFamily="65" charset="-120"/>
            </a:rPr>
            <a:t>民主國家分類</a:t>
          </a:r>
          <a:endParaRPr lang="zh-TW" altLang="en-US" sz="4400" b="1" dirty="0">
            <a:solidFill>
              <a:schemeClr val="accent1">
                <a:lumMod val="75000"/>
              </a:schemeClr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C4B43608-C8A8-40EA-A012-A101A1644AB0}" type="parTrans" cxnId="{6248C223-C8C8-465C-8293-06670AB758D4}">
      <dgm:prSet/>
      <dgm:spPr/>
      <dgm:t>
        <a:bodyPr/>
        <a:lstStyle/>
        <a:p>
          <a:endParaRPr lang="zh-TW" altLang="en-US"/>
        </a:p>
      </dgm:t>
    </dgm:pt>
    <dgm:pt modelId="{B702B5C3-7BA3-468D-A340-7CCF9D39DD50}" type="sibTrans" cxnId="{6248C223-C8C8-465C-8293-06670AB758D4}">
      <dgm:prSet/>
      <dgm:spPr/>
      <dgm:t>
        <a:bodyPr/>
        <a:lstStyle/>
        <a:p>
          <a:endParaRPr lang="zh-TW" altLang="en-US"/>
        </a:p>
      </dgm:t>
    </dgm:pt>
    <dgm:pt modelId="{FF3C8DA9-17E1-4AE4-B846-3B432A0B127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資本主義民主國家</a:t>
          </a:r>
          <a:endParaRPr lang="en-US" altLang="zh-TW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美國</a:t>
          </a:r>
          <a:endParaRPr lang="zh-TW" altLang="en-US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793E9A7-8D87-4322-A67F-850627F78069}" type="parTrans" cxnId="{6527EC08-B1F3-4F23-9660-4B471F1AE140}">
      <dgm:prSet/>
      <dgm:spPr/>
      <dgm:t>
        <a:bodyPr/>
        <a:lstStyle/>
        <a:p>
          <a:endParaRPr lang="zh-TW" altLang="en-US"/>
        </a:p>
      </dgm:t>
    </dgm:pt>
    <dgm:pt modelId="{B2352B38-DED2-497F-BDEC-D4C7070B036B}" type="sibTrans" cxnId="{6527EC08-B1F3-4F23-9660-4B471F1AE140}">
      <dgm:prSet/>
      <dgm:spPr/>
      <dgm:t>
        <a:bodyPr/>
        <a:lstStyle/>
        <a:p>
          <a:endParaRPr lang="zh-TW" altLang="en-US"/>
        </a:p>
      </dgm:t>
    </dgm:pt>
    <dgm:pt modelId="{FB912D02-DAAA-45EF-8F7F-EAF7623D4A79}">
      <dgm:prSet phldrT="[文字]"/>
      <dgm:spPr/>
      <dgm:t>
        <a:bodyPr anchor="b"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社會民主主義國家</a:t>
          </a:r>
          <a:endParaRPr lang="en-US" altLang="zh-TW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瑞典、丹麥、挪威</a:t>
          </a:r>
          <a:endParaRPr lang="en-US" altLang="zh-TW" b="1" dirty="0" smtClean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B6DE535-3A46-4F0E-A0C6-4EFE282845A0}" type="parTrans" cxnId="{C4B40826-3DE3-4A27-A296-8D7EE28E579E}">
      <dgm:prSet/>
      <dgm:spPr/>
      <dgm:t>
        <a:bodyPr/>
        <a:lstStyle/>
        <a:p>
          <a:endParaRPr lang="zh-TW" altLang="en-US"/>
        </a:p>
      </dgm:t>
    </dgm:pt>
    <dgm:pt modelId="{FCABB73E-C030-4A62-82A1-905F286FA0BA}" type="sibTrans" cxnId="{C4B40826-3DE3-4A27-A296-8D7EE28E579E}">
      <dgm:prSet/>
      <dgm:spPr/>
      <dgm:t>
        <a:bodyPr/>
        <a:lstStyle/>
        <a:p>
          <a:endParaRPr lang="zh-TW" altLang="en-US"/>
        </a:p>
      </dgm:t>
    </dgm:pt>
    <dgm:pt modelId="{6A58782D-D18F-4C30-82DC-2BF3025B9D0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民粹資本主義國家</a:t>
          </a:r>
          <a:endParaRPr lang="en-US" altLang="zh-TW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台灣</a:t>
          </a:r>
          <a:endParaRPr lang="zh-TW" altLang="en-US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77EEF00-0562-439B-A574-AEF8AD0D1BA7}" type="parTrans" cxnId="{5D1F429A-FF98-43D2-B90A-B99D3D9E9F12}">
      <dgm:prSet/>
      <dgm:spPr/>
      <dgm:t>
        <a:bodyPr/>
        <a:lstStyle/>
        <a:p>
          <a:endParaRPr lang="zh-TW" altLang="en-US"/>
        </a:p>
      </dgm:t>
    </dgm:pt>
    <dgm:pt modelId="{CA6AC745-3A59-41F0-AFF5-A3A6B01E5FAC}" type="sibTrans" cxnId="{5D1F429A-FF98-43D2-B90A-B99D3D9E9F12}">
      <dgm:prSet/>
      <dgm:spPr/>
      <dgm:t>
        <a:bodyPr/>
        <a:lstStyle/>
        <a:p>
          <a:endParaRPr lang="zh-TW" altLang="en-US"/>
        </a:p>
      </dgm:t>
    </dgm:pt>
    <dgm:pt modelId="{A9EEEB9E-5E59-44DB-86E2-CD41E27BC2C1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民粹社會主義國家</a:t>
          </a:r>
          <a:endParaRPr lang="en-US" altLang="zh-TW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南歐諸國</a:t>
          </a:r>
          <a:endParaRPr lang="zh-TW" altLang="en-US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83B6237-E6E1-404F-9949-EEC82164EC37}" type="parTrans" cxnId="{1D4C36F1-12F8-48A5-BEDE-750EC22CC586}">
      <dgm:prSet/>
      <dgm:spPr/>
      <dgm:t>
        <a:bodyPr/>
        <a:lstStyle/>
        <a:p>
          <a:endParaRPr lang="zh-TW" altLang="en-US"/>
        </a:p>
      </dgm:t>
    </dgm:pt>
    <dgm:pt modelId="{75AC9FD7-29DE-42EE-83BA-3251F9F758A5}" type="sibTrans" cxnId="{1D4C36F1-12F8-48A5-BEDE-750EC22CC586}">
      <dgm:prSet/>
      <dgm:spPr/>
      <dgm:t>
        <a:bodyPr/>
        <a:lstStyle/>
        <a:p>
          <a:endParaRPr lang="zh-TW" altLang="en-US"/>
        </a:p>
      </dgm:t>
    </dgm:pt>
    <dgm:pt modelId="{FC0EC825-D302-42E4-A1FA-8DE77A3156BB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威權型民主國家</a:t>
          </a:r>
          <a:endParaRPr lang="en-US" altLang="zh-TW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新加坡</a:t>
          </a:r>
          <a:endParaRPr lang="zh-TW" altLang="en-US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DE0013D-1AD3-4C3E-80AF-DDE4E2AFBF7B}" type="parTrans" cxnId="{1702BDFE-666D-4332-A374-5B73922C8228}">
      <dgm:prSet/>
      <dgm:spPr/>
      <dgm:t>
        <a:bodyPr/>
        <a:lstStyle/>
        <a:p>
          <a:endParaRPr lang="zh-TW" altLang="en-US"/>
        </a:p>
      </dgm:t>
    </dgm:pt>
    <dgm:pt modelId="{A364CFB1-E192-4FA9-A064-242AFD37C7BA}" type="sibTrans" cxnId="{1702BDFE-666D-4332-A374-5B73922C8228}">
      <dgm:prSet/>
      <dgm:spPr/>
      <dgm:t>
        <a:bodyPr/>
        <a:lstStyle/>
        <a:p>
          <a:endParaRPr lang="zh-TW" altLang="en-US"/>
        </a:p>
      </dgm:t>
    </dgm:pt>
    <dgm:pt modelId="{A46C7907-0512-4A54-94A1-A16F153D7C39}" type="pres">
      <dgm:prSet presAssocID="{AB2CF32F-E0ED-40C9-B368-36D82AEDA6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370D48-713A-4540-9571-9ED0AFFB3ADB}" type="pres">
      <dgm:prSet presAssocID="{3844D556-4AA0-42AC-9447-6C6388963AEF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0656FA2C-A17F-4018-9E51-8383A84B9625}" type="pres">
      <dgm:prSet presAssocID="{3844D556-4AA0-42AC-9447-6C6388963AEF}" presName="pillars" presStyleCnt="0"/>
      <dgm:spPr/>
    </dgm:pt>
    <dgm:pt modelId="{1D44B692-BD53-4568-832E-D59BD7A12D08}" type="pres">
      <dgm:prSet presAssocID="{3844D556-4AA0-42AC-9447-6C6388963AEF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9D00C-FF57-4CF5-A458-1B0F7BBDC979}" type="pres">
      <dgm:prSet presAssocID="{A9EEEB9E-5E59-44DB-86E2-CD41E27BC2C1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35BE72-8253-4B9D-B1D0-73D805020376}" type="pres">
      <dgm:prSet presAssocID="{FC0EC825-D302-42E4-A1FA-8DE77A3156B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FCF44B-E9EB-4443-83C2-46B68BD2BA39}" type="pres">
      <dgm:prSet presAssocID="{FB912D02-DAAA-45EF-8F7F-EAF7623D4A7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E256D-D934-4302-BA4B-76FC59D21742}" type="pres">
      <dgm:prSet presAssocID="{6A58782D-D18F-4C30-82DC-2BF3025B9D0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3F62D3-8892-42F8-9195-4D6EEFB328AE}" type="pres">
      <dgm:prSet presAssocID="{3844D556-4AA0-42AC-9447-6C6388963AEF}" presName="base" presStyleLbl="dkBgShp" presStyleIdx="1" presStyleCnt="2"/>
      <dgm:spPr/>
    </dgm:pt>
  </dgm:ptLst>
  <dgm:cxnLst>
    <dgm:cxn modelId="{1702BDFE-666D-4332-A374-5B73922C8228}" srcId="{3844D556-4AA0-42AC-9447-6C6388963AEF}" destId="{FC0EC825-D302-42E4-A1FA-8DE77A3156BB}" srcOrd="2" destOrd="0" parTransId="{3DE0013D-1AD3-4C3E-80AF-DDE4E2AFBF7B}" sibTransId="{A364CFB1-E192-4FA9-A064-242AFD37C7BA}"/>
    <dgm:cxn modelId="{6527EC08-B1F3-4F23-9660-4B471F1AE140}" srcId="{3844D556-4AA0-42AC-9447-6C6388963AEF}" destId="{FF3C8DA9-17E1-4AE4-B846-3B432A0B1270}" srcOrd="0" destOrd="0" parTransId="{3793E9A7-8D87-4322-A67F-850627F78069}" sibTransId="{B2352B38-DED2-497F-BDEC-D4C7070B036B}"/>
    <dgm:cxn modelId="{5D1F429A-FF98-43D2-B90A-B99D3D9E9F12}" srcId="{3844D556-4AA0-42AC-9447-6C6388963AEF}" destId="{6A58782D-D18F-4C30-82DC-2BF3025B9D09}" srcOrd="4" destOrd="0" parTransId="{677EEF00-0562-439B-A574-AEF8AD0D1BA7}" sibTransId="{CA6AC745-3A59-41F0-AFF5-A3A6B01E5FAC}"/>
    <dgm:cxn modelId="{8E953201-C5C7-48A5-9E8F-3C716191E5CD}" type="presOf" srcId="{3844D556-4AA0-42AC-9447-6C6388963AEF}" destId="{C3370D48-713A-4540-9571-9ED0AFFB3ADB}" srcOrd="0" destOrd="0" presId="urn:microsoft.com/office/officeart/2005/8/layout/hList3"/>
    <dgm:cxn modelId="{9451C613-50CB-486A-86A8-4A7737DA78E8}" type="presOf" srcId="{A9EEEB9E-5E59-44DB-86E2-CD41E27BC2C1}" destId="{4539D00C-FF57-4CF5-A458-1B0F7BBDC979}" srcOrd="0" destOrd="0" presId="urn:microsoft.com/office/officeart/2005/8/layout/hList3"/>
    <dgm:cxn modelId="{6248C223-C8C8-465C-8293-06670AB758D4}" srcId="{AB2CF32F-E0ED-40C9-B368-36D82AEDA66E}" destId="{3844D556-4AA0-42AC-9447-6C6388963AEF}" srcOrd="0" destOrd="0" parTransId="{C4B43608-C8A8-40EA-A012-A101A1644AB0}" sibTransId="{B702B5C3-7BA3-468D-A340-7CCF9D39DD50}"/>
    <dgm:cxn modelId="{A8F361C1-A038-4932-847C-1F375C4F47F8}" type="presOf" srcId="{6A58782D-D18F-4C30-82DC-2BF3025B9D09}" destId="{78BE256D-D934-4302-BA4B-76FC59D21742}" srcOrd="0" destOrd="0" presId="urn:microsoft.com/office/officeart/2005/8/layout/hList3"/>
    <dgm:cxn modelId="{BB744E58-56E8-4F03-827A-143D73A83FFE}" type="presOf" srcId="{FB912D02-DAAA-45EF-8F7F-EAF7623D4A79}" destId="{07FCF44B-E9EB-4443-83C2-46B68BD2BA39}" srcOrd="0" destOrd="0" presId="urn:microsoft.com/office/officeart/2005/8/layout/hList3"/>
    <dgm:cxn modelId="{60D727BF-F633-4E3D-9B2B-3ADCEBD1F57F}" type="presOf" srcId="{AB2CF32F-E0ED-40C9-B368-36D82AEDA66E}" destId="{A46C7907-0512-4A54-94A1-A16F153D7C39}" srcOrd="0" destOrd="0" presId="urn:microsoft.com/office/officeart/2005/8/layout/hList3"/>
    <dgm:cxn modelId="{1D4C36F1-12F8-48A5-BEDE-750EC22CC586}" srcId="{3844D556-4AA0-42AC-9447-6C6388963AEF}" destId="{A9EEEB9E-5E59-44DB-86E2-CD41E27BC2C1}" srcOrd="1" destOrd="0" parTransId="{D83B6237-E6E1-404F-9949-EEC82164EC37}" sibTransId="{75AC9FD7-29DE-42EE-83BA-3251F9F758A5}"/>
    <dgm:cxn modelId="{C4B40826-3DE3-4A27-A296-8D7EE28E579E}" srcId="{3844D556-4AA0-42AC-9447-6C6388963AEF}" destId="{FB912D02-DAAA-45EF-8F7F-EAF7623D4A79}" srcOrd="3" destOrd="0" parTransId="{0B6DE535-3A46-4F0E-A0C6-4EFE282845A0}" sibTransId="{FCABB73E-C030-4A62-82A1-905F286FA0BA}"/>
    <dgm:cxn modelId="{20312F66-296D-40ED-AEA8-B1FEE6A3719B}" type="presOf" srcId="{FF3C8DA9-17E1-4AE4-B846-3B432A0B1270}" destId="{1D44B692-BD53-4568-832E-D59BD7A12D08}" srcOrd="0" destOrd="0" presId="urn:microsoft.com/office/officeart/2005/8/layout/hList3"/>
    <dgm:cxn modelId="{8EF25C86-0370-4D95-AD0D-35CF36D06682}" type="presOf" srcId="{FC0EC825-D302-42E4-A1FA-8DE77A3156BB}" destId="{7335BE72-8253-4B9D-B1D0-73D805020376}" srcOrd="0" destOrd="0" presId="urn:microsoft.com/office/officeart/2005/8/layout/hList3"/>
    <dgm:cxn modelId="{1DD398B1-5773-4AEB-BD90-470CD5E9CCD7}" type="presParOf" srcId="{A46C7907-0512-4A54-94A1-A16F153D7C39}" destId="{C3370D48-713A-4540-9571-9ED0AFFB3ADB}" srcOrd="0" destOrd="0" presId="urn:microsoft.com/office/officeart/2005/8/layout/hList3"/>
    <dgm:cxn modelId="{D6219937-049F-481F-9262-C17BDB373F56}" type="presParOf" srcId="{A46C7907-0512-4A54-94A1-A16F153D7C39}" destId="{0656FA2C-A17F-4018-9E51-8383A84B9625}" srcOrd="1" destOrd="0" presId="urn:microsoft.com/office/officeart/2005/8/layout/hList3"/>
    <dgm:cxn modelId="{69E668A6-ACEA-413E-BD10-D1342E73A0FB}" type="presParOf" srcId="{0656FA2C-A17F-4018-9E51-8383A84B9625}" destId="{1D44B692-BD53-4568-832E-D59BD7A12D08}" srcOrd="0" destOrd="0" presId="urn:microsoft.com/office/officeart/2005/8/layout/hList3"/>
    <dgm:cxn modelId="{1FD34BBB-1456-4377-9895-242401E7CAA2}" type="presParOf" srcId="{0656FA2C-A17F-4018-9E51-8383A84B9625}" destId="{4539D00C-FF57-4CF5-A458-1B0F7BBDC979}" srcOrd="1" destOrd="0" presId="urn:microsoft.com/office/officeart/2005/8/layout/hList3"/>
    <dgm:cxn modelId="{6317BF6E-F52A-4EAD-A93B-27132CA8E3EB}" type="presParOf" srcId="{0656FA2C-A17F-4018-9E51-8383A84B9625}" destId="{7335BE72-8253-4B9D-B1D0-73D805020376}" srcOrd="2" destOrd="0" presId="urn:microsoft.com/office/officeart/2005/8/layout/hList3"/>
    <dgm:cxn modelId="{51BA8E4A-65E8-40C6-8B24-3299218AEF1D}" type="presParOf" srcId="{0656FA2C-A17F-4018-9E51-8383A84B9625}" destId="{07FCF44B-E9EB-4443-83C2-46B68BD2BA39}" srcOrd="3" destOrd="0" presId="urn:microsoft.com/office/officeart/2005/8/layout/hList3"/>
    <dgm:cxn modelId="{61DAF151-FC4C-4554-9E19-94FADCFB8047}" type="presParOf" srcId="{0656FA2C-A17F-4018-9E51-8383A84B9625}" destId="{78BE256D-D934-4302-BA4B-76FC59D21742}" srcOrd="4" destOrd="0" presId="urn:microsoft.com/office/officeart/2005/8/layout/hList3"/>
    <dgm:cxn modelId="{0377E801-9FC8-472B-A7E0-598082B0E9B5}" type="presParOf" srcId="{A46C7907-0512-4A54-94A1-A16F153D7C39}" destId="{8D3F62D3-8892-42F8-9195-4D6EEFB328A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3CAC15-0C6E-4D89-90AE-308B544B22B9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F0456B65-6E51-4FE2-A260-A960FDED1695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四根支柱：廉能施政、公平加稅、合理漲價、照顧弱勢。</a:t>
          </a:r>
          <a:endParaRPr lang="zh-TW" altLang="en-US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2A7364E6-336C-44B8-ADFB-8A70AB8A738D}" type="parTrans" cxnId="{DE47AFF1-863D-468E-B8D7-16FBA04353AF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7F1395A-8072-43F3-9CE2-F46C172D1FCC}" type="sibTrans" cxnId="{DE47AFF1-863D-468E-B8D7-16FBA04353AF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F3C470F-703C-460E-AFBA-E844B294A169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民主國家失掉政權是常態，但千萬不可失掉國家。</a:t>
          </a:r>
          <a:endParaRPr lang="zh-TW" altLang="en-US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B22C4C1-71E1-4F84-894A-FCB27D9FA18F}" type="parTrans" cxnId="{BB715B8E-F99E-41F1-BEBE-CB66765454C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06CEECB-6EE9-4F5A-A570-6431081C4ECA}" type="sibTrans" cxnId="{BB715B8E-F99E-41F1-BEBE-CB66765454C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98F4EAE-6535-4442-95A6-03D41313065B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就從你我開始，否則大家都知道，但永遠做不到。</a:t>
          </a:r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430FB8C-3C33-43B3-8C55-0B416A1681F8}" type="parTrans" cxnId="{AF499988-A99E-4B34-AA62-16445716F0FC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BF63550-BF3A-4539-AB8F-3363AAB5DCDB}" type="sibTrans" cxnId="{AF499988-A99E-4B34-AA62-16445716F0FC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74B2F01-EA42-4BF2-9787-74FE937A29A5}" type="pres">
      <dgm:prSet presAssocID="{7C3CAC15-0C6E-4D89-90AE-308B544B22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745EC1-A745-4721-AEB8-AD4CAF97BE1A}" type="pres">
      <dgm:prSet presAssocID="{F0456B65-6E51-4FE2-A260-A960FDED16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A915B-B1FB-4876-8A85-9A1CDF2691FC}" type="pres">
      <dgm:prSet presAssocID="{A7F1395A-8072-43F3-9CE2-F46C172D1FCC}" presName="spacer" presStyleCnt="0"/>
      <dgm:spPr/>
    </dgm:pt>
    <dgm:pt modelId="{29DF07F6-9533-4715-9AE4-876136A7EB2F}" type="pres">
      <dgm:prSet presAssocID="{4F3C470F-703C-460E-AFBA-E844B294A1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F4C1EE-C163-4D59-8083-6DFFD0C1CE75}" type="pres">
      <dgm:prSet presAssocID="{D06CEECB-6EE9-4F5A-A570-6431081C4ECA}" presName="spacer" presStyleCnt="0"/>
      <dgm:spPr/>
    </dgm:pt>
    <dgm:pt modelId="{99682DCA-891C-480D-8F86-5F93EB1F726E}" type="pres">
      <dgm:prSet presAssocID="{D98F4EAE-6535-4442-95A6-03D4131306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71DE36-3C06-4CCD-8FB0-13E49F18B8B4}" type="presOf" srcId="{F0456B65-6E51-4FE2-A260-A960FDED1695}" destId="{52745EC1-A745-4721-AEB8-AD4CAF97BE1A}" srcOrd="0" destOrd="0" presId="urn:microsoft.com/office/officeart/2005/8/layout/vList2"/>
    <dgm:cxn modelId="{BB715B8E-F99E-41F1-BEBE-CB66765454C6}" srcId="{7C3CAC15-0C6E-4D89-90AE-308B544B22B9}" destId="{4F3C470F-703C-460E-AFBA-E844B294A169}" srcOrd="1" destOrd="0" parTransId="{3B22C4C1-71E1-4F84-894A-FCB27D9FA18F}" sibTransId="{D06CEECB-6EE9-4F5A-A570-6431081C4ECA}"/>
    <dgm:cxn modelId="{DE47AFF1-863D-468E-B8D7-16FBA04353AF}" srcId="{7C3CAC15-0C6E-4D89-90AE-308B544B22B9}" destId="{F0456B65-6E51-4FE2-A260-A960FDED1695}" srcOrd="0" destOrd="0" parTransId="{2A7364E6-336C-44B8-ADFB-8A70AB8A738D}" sibTransId="{A7F1395A-8072-43F3-9CE2-F46C172D1FCC}"/>
    <dgm:cxn modelId="{10F4970F-7A16-4494-BB64-0C57134D12FA}" type="presOf" srcId="{7C3CAC15-0C6E-4D89-90AE-308B544B22B9}" destId="{974B2F01-EA42-4BF2-9787-74FE937A29A5}" srcOrd="0" destOrd="0" presId="urn:microsoft.com/office/officeart/2005/8/layout/vList2"/>
    <dgm:cxn modelId="{2EAAD8AF-CD67-486A-933D-D11C3D552FA1}" type="presOf" srcId="{4F3C470F-703C-460E-AFBA-E844B294A169}" destId="{29DF07F6-9533-4715-9AE4-876136A7EB2F}" srcOrd="0" destOrd="0" presId="urn:microsoft.com/office/officeart/2005/8/layout/vList2"/>
    <dgm:cxn modelId="{AF499988-A99E-4B34-AA62-16445716F0FC}" srcId="{7C3CAC15-0C6E-4D89-90AE-308B544B22B9}" destId="{D98F4EAE-6535-4442-95A6-03D41313065B}" srcOrd="2" destOrd="0" parTransId="{A430FB8C-3C33-43B3-8C55-0B416A1681F8}" sibTransId="{4BF63550-BF3A-4539-AB8F-3363AAB5DCDB}"/>
    <dgm:cxn modelId="{CCC625F5-A147-47E6-A3E1-FD40ED3DFA9F}" type="presOf" srcId="{D98F4EAE-6535-4442-95A6-03D41313065B}" destId="{99682DCA-891C-480D-8F86-5F93EB1F726E}" srcOrd="0" destOrd="0" presId="urn:microsoft.com/office/officeart/2005/8/layout/vList2"/>
    <dgm:cxn modelId="{5D0D4098-F539-49FF-B503-24792354FF64}" type="presParOf" srcId="{974B2F01-EA42-4BF2-9787-74FE937A29A5}" destId="{52745EC1-A745-4721-AEB8-AD4CAF97BE1A}" srcOrd="0" destOrd="0" presId="urn:microsoft.com/office/officeart/2005/8/layout/vList2"/>
    <dgm:cxn modelId="{B9CA8F98-F400-4F09-9155-8D24D8862BAD}" type="presParOf" srcId="{974B2F01-EA42-4BF2-9787-74FE937A29A5}" destId="{2E1A915B-B1FB-4876-8A85-9A1CDF2691FC}" srcOrd="1" destOrd="0" presId="urn:microsoft.com/office/officeart/2005/8/layout/vList2"/>
    <dgm:cxn modelId="{14DE62F4-C380-4E89-99D2-3CDCB8F35A09}" type="presParOf" srcId="{974B2F01-EA42-4BF2-9787-74FE937A29A5}" destId="{29DF07F6-9533-4715-9AE4-876136A7EB2F}" srcOrd="2" destOrd="0" presId="urn:microsoft.com/office/officeart/2005/8/layout/vList2"/>
    <dgm:cxn modelId="{0F52F743-8935-4F84-8558-00E60EF4C827}" type="presParOf" srcId="{974B2F01-EA42-4BF2-9787-74FE937A29A5}" destId="{01F4C1EE-C163-4D59-8083-6DFFD0C1CE75}" srcOrd="3" destOrd="0" presId="urn:microsoft.com/office/officeart/2005/8/layout/vList2"/>
    <dgm:cxn modelId="{44924547-6156-4664-BB54-A3B84A8CFE5C}" type="presParOf" srcId="{974B2F01-EA42-4BF2-9787-74FE937A29A5}" destId="{99682DCA-891C-480D-8F86-5F93EB1F72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ADC2325-8296-45CE-BAC4-90850C539EEB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/>
    </dgm:pt>
    <dgm:pt modelId="{0992D42C-8AFE-45BB-8B10-605A2F684C8A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廉能施政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A4BA32D0-D1BD-452A-B43A-699A171F2D0C}" type="parTrans" cxnId="{EC0B1DAA-7054-4C7C-92E8-14A0353926B6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9BD5708-9632-4B8B-9E74-C9F0EB683200}" type="sibTrans" cxnId="{EC0B1DAA-7054-4C7C-92E8-14A0353926B6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B8EDEAB-48CC-4464-A388-736FF115D252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合理漲價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450996F3-ABFB-4B6B-A995-72797999308A}" type="parTrans" cxnId="{FCF0812D-B099-4115-B7DA-F44EABF6C66E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A1A3BB1-A6DE-430C-B62C-51E88BEFCCAD}" type="sibTrans" cxnId="{FCF0812D-B099-4115-B7DA-F44EABF6C66E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5CA9C53-7B13-45D4-AA77-400C4F00B3AE}">
      <dgm:prSet phldrT="[文字]" custT="1"/>
      <dgm:spPr/>
      <dgm:t>
        <a:bodyPr vert="eaVert" anchor="t"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公平加稅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FA79A912-5DA3-4B62-A051-A64FAD3C0B76}" type="parTrans" cxnId="{7467D936-4E50-490A-ACBE-48D7F57D26BE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19FFD92-FDF2-4790-8F27-89B96F4FE77A}" type="sibTrans" cxnId="{7467D936-4E50-490A-ACBE-48D7F57D26BE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F36ED70-9D87-4AAC-B10D-FB084976F52E}">
      <dgm:prSet custT="1"/>
      <dgm:spPr/>
      <dgm:t>
        <a:bodyPr vert="eaVert" anchor="b"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照顧弱勢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40B331AF-3451-4C74-B498-6D824ADEE7A9}" type="parTrans" cxnId="{FD54DB80-87F8-4C86-9C13-D83DA751A820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785FB0D-A367-43E5-BC78-FFB3049CEFDA}" type="sibTrans" cxnId="{FD54DB80-87F8-4C86-9C13-D83DA751A820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DBDD897-2F86-47E2-B7D7-187F65334D66}" type="pres">
      <dgm:prSet presAssocID="{CADC2325-8296-45CE-BAC4-90850C539EEB}" presName="compositeShape" presStyleCnt="0">
        <dgm:presLayoutVars>
          <dgm:chMax val="7"/>
          <dgm:dir/>
          <dgm:resizeHandles val="exact"/>
        </dgm:presLayoutVars>
      </dgm:prSet>
      <dgm:spPr/>
    </dgm:pt>
    <dgm:pt modelId="{76E4E351-DA88-4FFA-89E6-B9A26D05598F}" type="pres">
      <dgm:prSet presAssocID="{0992D42C-8AFE-45BB-8B10-605A2F684C8A}" presName="circ1" presStyleLbl="vennNode1" presStyleIdx="0" presStyleCnt="4" custLinFactNeighborX="4468" custLinFactNeighborY="-7365"/>
      <dgm:spPr/>
      <dgm:t>
        <a:bodyPr/>
        <a:lstStyle/>
        <a:p>
          <a:endParaRPr lang="zh-TW" altLang="en-US"/>
        </a:p>
      </dgm:t>
    </dgm:pt>
    <dgm:pt modelId="{A864142E-B78D-416B-832D-5A1BC46530D0}" type="pres">
      <dgm:prSet presAssocID="{0992D42C-8AFE-45BB-8B10-605A2F684C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31E3D-7509-4C42-AC23-AFA7431F4E72}" type="pres">
      <dgm:prSet presAssocID="{0F36ED70-9D87-4AAC-B10D-FB084976F52E}" presName="circ2" presStyleLbl="vennNode1" presStyleIdx="1" presStyleCnt="4" custLinFactNeighborX="22371" custLinFactNeighborY="-7636"/>
      <dgm:spPr/>
      <dgm:t>
        <a:bodyPr/>
        <a:lstStyle/>
        <a:p>
          <a:endParaRPr lang="zh-TW" altLang="en-US"/>
        </a:p>
      </dgm:t>
    </dgm:pt>
    <dgm:pt modelId="{AE2BAE71-8559-4C28-9E01-12512A974454}" type="pres">
      <dgm:prSet presAssocID="{0F36ED70-9D87-4AAC-B10D-FB084976F5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7E1449-B188-4D66-87DF-0F2F5EC4C30E}" type="pres">
      <dgm:prSet presAssocID="{0B8EDEAB-48CC-4464-A388-736FF115D252}" presName="circ3" presStyleLbl="vennNode1" presStyleIdx="2" presStyleCnt="4" custScaleY="96576" custLinFactNeighborX="-5" custLinFactNeighborY="-4962"/>
      <dgm:spPr/>
      <dgm:t>
        <a:bodyPr/>
        <a:lstStyle/>
        <a:p>
          <a:endParaRPr lang="zh-TW" altLang="en-US"/>
        </a:p>
      </dgm:t>
    </dgm:pt>
    <dgm:pt modelId="{61675EDE-B1B1-40D8-8837-2E2115C21CA1}" type="pres">
      <dgm:prSet presAssocID="{0B8EDEAB-48CC-4464-A388-736FF115D2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104C2-6372-4F65-B924-EA3FA0A5E398}" type="pres">
      <dgm:prSet presAssocID="{C5CA9C53-7B13-45D4-AA77-400C4F00B3AE}" presName="circ4" presStyleLbl="vennNode1" presStyleIdx="3" presStyleCnt="4" custLinFactNeighborX="-15289" custLinFactNeighborY="-5850"/>
      <dgm:spPr/>
      <dgm:t>
        <a:bodyPr/>
        <a:lstStyle/>
        <a:p>
          <a:endParaRPr lang="zh-TW" altLang="en-US"/>
        </a:p>
      </dgm:t>
    </dgm:pt>
    <dgm:pt modelId="{80AE8DEC-9CF7-4251-9DEE-7616B364DC00}" type="pres">
      <dgm:prSet presAssocID="{C5CA9C53-7B13-45D4-AA77-400C4F00B3A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5E7C9C-16BE-42A3-98FC-A4267933C8CB}" type="presOf" srcId="{C5CA9C53-7B13-45D4-AA77-400C4F00B3AE}" destId="{30C104C2-6372-4F65-B924-EA3FA0A5E398}" srcOrd="0" destOrd="0" presId="urn:microsoft.com/office/officeart/2005/8/layout/venn1"/>
    <dgm:cxn modelId="{2DA6992F-7FCC-45C6-B568-6CDCE15A00C7}" type="presOf" srcId="{C5CA9C53-7B13-45D4-AA77-400C4F00B3AE}" destId="{80AE8DEC-9CF7-4251-9DEE-7616B364DC00}" srcOrd="1" destOrd="0" presId="urn:microsoft.com/office/officeart/2005/8/layout/venn1"/>
    <dgm:cxn modelId="{F3D057AD-E223-429C-93C5-187FC01EE4F9}" type="presOf" srcId="{0992D42C-8AFE-45BB-8B10-605A2F684C8A}" destId="{76E4E351-DA88-4FFA-89E6-B9A26D05598F}" srcOrd="0" destOrd="0" presId="urn:microsoft.com/office/officeart/2005/8/layout/venn1"/>
    <dgm:cxn modelId="{A51CFE83-399E-4309-818A-089FFF760020}" type="presOf" srcId="{0B8EDEAB-48CC-4464-A388-736FF115D252}" destId="{BD7E1449-B188-4D66-87DF-0F2F5EC4C30E}" srcOrd="0" destOrd="0" presId="urn:microsoft.com/office/officeart/2005/8/layout/venn1"/>
    <dgm:cxn modelId="{7467D936-4E50-490A-ACBE-48D7F57D26BE}" srcId="{CADC2325-8296-45CE-BAC4-90850C539EEB}" destId="{C5CA9C53-7B13-45D4-AA77-400C4F00B3AE}" srcOrd="3" destOrd="0" parTransId="{FA79A912-5DA3-4B62-A051-A64FAD3C0B76}" sibTransId="{419FFD92-FDF2-4790-8F27-89B96F4FE77A}"/>
    <dgm:cxn modelId="{54FCA383-D852-4333-98EF-E10C64E64150}" type="presOf" srcId="{0992D42C-8AFE-45BB-8B10-605A2F684C8A}" destId="{A864142E-B78D-416B-832D-5A1BC46530D0}" srcOrd="1" destOrd="0" presId="urn:microsoft.com/office/officeart/2005/8/layout/venn1"/>
    <dgm:cxn modelId="{C279BB29-A355-459C-893D-547065EE2ED1}" type="presOf" srcId="{0F36ED70-9D87-4AAC-B10D-FB084976F52E}" destId="{F4D31E3D-7509-4C42-AC23-AFA7431F4E72}" srcOrd="0" destOrd="0" presId="urn:microsoft.com/office/officeart/2005/8/layout/venn1"/>
    <dgm:cxn modelId="{FCF0812D-B099-4115-B7DA-F44EABF6C66E}" srcId="{CADC2325-8296-45CE-BAC4-90850C539EEB}" destId="{0B8EDEAB-48CC-4464-A388-736FF115D252}" srcOrd="2" destOrd="0" parTransId="{450996F3-ABFB-4B6B-A995-72797999308A}" sibTransId="{AA1A3BB1-A6DE-430C-B62C-51E88BEFCCAD}"/>
    <dgm:cxn modelId="{B9515F4D-5DAC-4C77-9ACD-563B0952B1D9}" type="presOf" srcId="{0F36ED70-9D87-4AAC-B10D-FB084976F52E}" destId="{AE2BAE71-8559-4C28-9E01-12512A974454}" srcOrd="1" destOrd="0" presId="urn:microsoft.com/office/officeart/2005/8/layout/venn1"/>
    <dgm:cxn modelId="{FD54DB80-87F8-4C86-9C13-D83DA751A820}" srcId="{CADC2325-8296-45CE-BAC4-90850C539EEB}" destId="{0F36ED70-9D87-4AAC-B10D-FB084976F52E}" srcOrd="1" destOrd="0" parTransId="{40B331AF-3451-4C74-B498-6D824ADEE7A9}" sibTransId="{2785FB0D-A367-43E5-BC78-FFB3049CEFDA}"/>
    <dgm:cxn modelId="{EC0B1DAA-7054-4C7C-92E8-14A0353926B6}" srcId="{CADC2325-8296-45CE-BAC4-90850C539EEB}" destId="{0992D42C-8AFE-45BB-8B10-605A2F684C8A}" srcOrd="0" destOrd="0" parTransId="{A4BA32D0-D1BD-452A-B43A-699A171F2D0C}" sibTransId="{39BD5708-9632-4B8B-9E74-C9F0EB683200}"/>
    <dgm:cxn modelId="{18A1EB35-BD43-4F85-A738-E994B3077C33}" type="presOf" srcId="{0B8EDEAB-48CC-4464-A388-736FF115D252}" destId="{61675EDE-B1B1-40D8-8837-2E2115C21CA1}" srcOrd="1" destOrd="0" presId="urn:microsoft.com/office/officeart/2005/8/layout/venn1"/>
    <dgm:cxn modelId="{3A9691BE-CC42-4E7A-923D-A132BFD4D0DD}" type="presOf" srcId="{CADC2325-8296-45CE-BAC4-90850C539EEB}" destId="{8DBDD897-2F86-47E2-B7D7-187F65334D66}" srcOrd="0" destOrd="0" presId="urn:microsoft.com/office/officeart/2005/8/layout/venn1"/>
    <dgm:cxn modelId="{DDFBD44F-4DC3-4D76-B896-6FDE079054AC}" type="presParOf" srcId="{8DBDD897-2F86-47E2-B7D7-187F65334D66}" destId="{76E4E351-DA88-4FFA-89E6-B9A26D05598F}" srcOrd="0" destOrd="0" presId="urn:microsoft.com/office/officeart/2005/8/layout/venn1"/>
    <dgm:cxn modelId="{4C3D8146-4F3E-40B5-939E-A6839F93ADF1}" type="presParOf" srcId="{8DBDD897-2F86-47E2-B7D7-187F65334D66}" destId="{A864142E-B78D-416B-832D-5A1BC46530D0}" srcOrd="1" destOrd="0" presId="urn:microsoft.com/office/officeart/2005/8/layout/venn1"/>
    <dgm:cxn modelId="{9B1DDDF2-1F8F-428F-804E-F07F415FCF6B}" type="presParOf" srcId="{8DBDD897-2F86-47E2-B7D7-187F65334D66}" destId="{F4D31E3D-7509-4C42-AC23-AFA7431F4E72}" srcOrd="2" destOrd="0" presId="urn:microsoft.com/office/officeart/2005/8/layout/venn1"/>
    <dgm:cxn modelId="{CE8547C8-5547-49E9-A67D-0F241BC6BC49}" type="presParOf" srcId="{8DBDD897-2F86-47E2-B7D7-187F65334D66}" destId="{AE2BAE71-8559-4C28-9E01-12512A974454}" srcOrd="3" destOrd="0" presId="urn:microsoft.com/office/officeart/2005/8/layout/venn1"/>
    <dgm:cxn modelId="{010A9F9C-6BBB-483C-B2FA-C31E1701FD02}" type="presParOf" srcId="{8DBDD897-2F86-47E2-B7D7-187F65334D66}" destId="{BD7E1449-B188-4D66-87DF-0F2F5EC4C30E}" srcOrd="4" destOrd="0" presId="urn:microsoft.com/office/officeart/2005/8/layout/venn1"/>
    <dgm:cxn modelId="{CD79D6DD-E0B8-40AB-AC7C-84A836C8AC74}" type="presParOf" srcId="{8DBDD897-2F86-47E2-B7D7-187F65334D66}" destId="{61675EDE-B1B1-40D8-8837-2E2115C21CA1}" srcOrd="5" destOrd="0" presId="urn:microsoft.com/office/officeart/2005/8/layout/venn1"/>
    <dgm:cxn modelId="{66044379-911B-40F0-B04E-9D8F90C924D7}" type="presParOf" srcId="{8DBDD897-2F86-47E2-B7D7-187F65334D66}" destId="{30C104C2-6372-4F65-B924-EA3FA0A5E398}" srcOrd="6" destOrd="0" presId="urn:microsoft.com/office/officeart/2005/8/layout/venn1"/>
    <dgm:cxn modelId="{F36798B4-744C-4ABD-A184-B01A98F5181F}" type="presParOf" srcId="{8DBDD897-2F86-47E2-B7D7-187F65334D66}" destId="{80AE8DEC-9CF7-4251-9DEE-7616B364DC0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48246-F9FC-4574-B5CD-A29337D72E7A}" type="doc">
      <dgm:prSet loTypeId="urn:microsoft.com/office/officeart/2005/8/layout/equation2" loCatId="process" qsTypeId="urn:microsoft.com/office/officeart/2005/8/quickstyle/3d1" qsCatId="3D" csTypeId="urn:microsoft.com/office/officeart/2005/8/colors/colorful1" csCatId="colorful" phldr="1"/>
      <dgm:spPr/>
    </dgm:pt>
    <dgm:pt modelId="{650E2A62-3F30-4B88-BC35-BC3C9285CDF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不婚</a:t>
          </a:r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AD61FB6-55A5-44C7-9BA3-ABC553601425}" type="parTrans" cxnId="{D082E88C-4563-458D-BC11-5DDD94F80DEB}">
      <dgm:prSet/>
      <dgm:spPr/>
      <dgm:t>
        <a:bodyPr/>
        <a:lstStyle/>
        <a:p>
          <a:endParaRPr lang="zh-TW" altLang="en-US"/>
        </a:p>
      </dgm:t>
    </dgm:pt>
    <dgm:pt modelId="{DA451F1A-F94D-4897-9FEF-C257DB6DA709}" type="sibTrans" cxnId="{D082E88C-4563-458D-BC11-5DDD94F80DEB}">
      <dgm:prSet/>
      <dgm:spPr/>
      <dgm:t>
        <a:bodyPr/>
        <a:lstStyle/>
        <a:p>
          <a:endParaRPr lang="zh-TW" altLang="en-US"/>
        </a:p>
      </dgm:t>
    </dgm:pt>
    <dgm:pt modelId="{78EBDC6C-1410-45A6-81A8-11E78EDEBB6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沒有前景</a:t>
          </a:r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BA406AA-E958-4B63-9D06-F5DC35FFE899}" type="parTrans" cxnId="{EBB1D9CE-6212-4263-9004-EF7A5D4D1740}">
      <dgm:prSet/>
      <dgm:spPr/>
      <dgm:t>
        <a:bodyPr/>
        <a:lstStyle/>
        <a:p>
          <a:endParaRPr lang="zh-TW" altLang="en-US"/>
        </a:p>
      </dgm:t>
    </dgm:pt>
    <dgm:pt modelId="{6752F694-158F-40D7-917E-8D60F3A0C085}" type="sibTrans" cxnId="{EBB1D9CE-6212-4263-9004-EF7A5D4D1740}">
      <dgm:prSet/>
      <dgm:spPr>
        <a:solidFill>
          <a:srgbClr val="FFFF00"/>
        </a:solidFill>
      </dgm:spPr>
      <dgm:t>
        <a:bodyPr/>
        <a:lstStyle/>
        <a:p>
          <a:endParaRPr lang="zh-TW" altLang="en-US"/>
        </a:p>
      </dgm:t>
    </dgm:pt>
    <dgm:pt modelId="{C5E32BDA-041D-4D70-A8D0-21761468242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不快樂</a:t>
          </a:r>
          <a:endParaRPr lang="zh-TW" altLang="en-US" sz="3600" b="1" dirty="0">
            <a:solidFill>
              <a:srgbClr val="C00000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7102EC1A-A7A5-43EC-8BA9-44E644685200}" type="parTrans" cxnId="{CB3DB987-CC60-4B25-A376-770103E75B19}">
      <dgm:prSet/>
      <dgm:spPr/>
      <dgm:t>
        <a:bodyPr/>
        <a:lstStyle/>
        <a:p>
          <a:endParaRPr lang="zh-TW" altLang="en-US"/>
        </a:p>
      </dgm:t>
    </dgm:pt>
    <dgm:pt modelId="{BCE16E13-0C9E-4CBC-A999-5016A656500F}" type="sibTrans" cxnId="{CB3DB987-CC60-4B25-A376-770103E75B19}">
      <dgm:prSet/>
      <dgm:spPr/>
      <dgm:t>
        <a:bodyPr/>
        <a:lstStyle/>
        <a:p>
          <a:endParaRPr lang="zh-TW" altLang="en-US"/>
        </a:p>
      </dgm:t>
    </dgm:pt>
    <dgm:pt modelId="{CA202F73-DEA1-4049-8711-68467FA02AD9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不生</a:t>
          </a:r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FB6D606-1ABF-4A11-9451-2F880CBE800F}" type="parTrans" cxnId="{D2892392-820E-4DB9-8D27-A4572433E5A7}">
      <dgm:prSet/>
      <dgm:spPr/>
      <dgm:t>
        <a:bodyPr/>
        <a:lstStyle/>
        <a:p>
          <a:endParaRPr lang="zh-TW" altLang="en-US"/>
        </a:p>
      </dgm:t>
    </dgm:pt>
    <dgm:pt modelId="{25313507-57B0-471E-94BC-2B2A49B4BC39}" type="sibTrans" cxnId="{D2892392-820E-4DB9-8D27-A4572433E5A7}">
      <dgm:prSet/>
      <dgm:spPr/>
      <dgm:t>
        <a:bodyPr/>
        <a:lstStyle/>
        <a:p>
          <a:endParaRPr lang="zh-TW" altLang="en-US"/>
        </a:p>
      </dgm:t>
    </dgm:pt>
    <dgm:pt modelId="{2A5D702D-1687-495C-8EFB-461BE0A0E719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不養</a:t>
          </a:r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D946376-848F-47B8-A6CE-561AF3A4AD88}" type="parTrans" cxnId="{A263E48B-4193-4D45-B4BA-7A88D8B4C9B8}">
      <dgm:prSet/>
      <dgm:spPr/>
      <dgm:t>
        <a:bodyPr/>
        <a:lstStyle/>
        <a:p>
          <a:endParaRPr lang="zh-TW" altLang="en-US"/>
        </a:p>
      </dgm:t>
    </dgm:pt>
    <dgm:pt modelId="{C0FEE2BB-5719-4654-BA67-CBCA254EE5D1}" type="sibTrans" cxnId="{A263E48B-4193-4D45-B4BA-7A88D8B4C9B8}">
      <dgm:prSet/>
      <dgm:spPr/>
      <dgm:t>
        <a:bodyPr/>
        <a:lstStyle/>
        <a:p>
          <a:endParaRPr lang="zh-TW" altLang="en-US"/>
        </a:p>
      </dgm:t>
    </dgm:pt>
    <dgm:pt modelId="{C68C81EE-B1BC-42EE-9750-AFA5D5A2D150}">
      <dgm:prSet/>
      <dgm:spPr/>
      <dgm:t>
        <a:bodyPr/>
        <a:lstStyle/>
        <a:p>
          <a:r>
            <a:rPr lang="zh-TW" altLang="en-US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不活</a:t>
          </a:r>
          <a:endParaRPr lang="zh-TW" altLang="en-US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11BD78C-FA38-4CD3-AB96-EE07BDB6A63E}" type="parTrans" cxnId="{55D9FBDC-0910-4FF4-9844-6BE3A6F09D11}">
      <dgm:prSet/>
      <dgm:spPr/>
      <dgm:t>
        <a:bodyPr/>
        <a:lstStyle/>
        <a:p>
          <a:endParaRPr lang="zh-TW" altLang="en-US"/>
        </a:p>
      </dgm:t>
    </dgm:pt>
    <dgm:pt modelId="{C416BC91-FDE9-4151-850A-94BAA3787BD7}" type="sibTrans" cxnId="{55D9FBDC-0910-4FF4-9844-6BE3A6F09D11}">
      <dgm:prSet/>
      <dgm:spPr/>
      <dgm:t>
        <a:bodyPr/>
        <a:lstStyle/>
        <a:p>
          <a:endParaRPr lang="zh-TW" altLang="en-US"/>
        </a:p>
      </dgm:t>
    </dgm:pt>
    <dgm:pt modelId="{39146464-95B3-4EAC-BAAB-C88CF474B6B1}" type="pres">
      <dgm:prSet presAssocID="{8EA48246-F9FC-4574-B5CD-A29337D72E7A}" presName="Name0" presStyleCnt="0">
        <dgm:presLayoutVars>
          <dgm:dir/>
          <dgm:resizeHandles val="exact"/>
        </dgm:presLayoutVars>
      </dgm:prSet>
      <dgm:spPr/>
    </dgm:pt>
    <dgm:pt modelId="{A95B004B-025C-4D37-824A-3618A396A684}" type="pres">
      <dgm:prSet presAssocID="{8EA48246-F9FC-4574-B5CD-A29337D72E7A}" presName="vNodes" presStyleCnt="0"/>
      <dgm:spPr/>
    </dgm:pt>
    <dgm:pt modelId="{77CDDB4F-2F44-41C5-B860-85E08113367D}" type="pres">
      <dgm:prSet presAssocID="{650E2A62-3F30-4B88-BC35-BC3C9285CDF5}" presName="node" presStyleLbl="node1" presStyleIdx="0" presStyleCnt="6" custScaleX="308894" custScaleY="115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9D811E-21D2-4DB7-BBA3-0FF1B72390AF}" type="pres">
      <dgm:prSet presAssocID="{DA451F1A-F94D-4897-9FEF-C257DB6DA709}" presName="spacerT" presStyleCnt="0"/>
      <dgm:spPr/>
    </dgm:pt>
    <dgm:pt modelId="{562D93A6-ADCB-423B-AEAF-1842239FF093}" type="pres">
      <dgm:prSet presAssocID="{DA451F1A-F94D-4897-9FEF-C257DB6DA709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DB499854-22CC-48BE-BF65-985F2B39E4A7}" type="pres">
      <dgm:prSet presAssocID="{DA451F1A-F94D-4897-9FEF-C257DB6DA709}" presName="spacerB" presStyleCnt="0"/>
      <dgm:spPr/>
    </dgm:pt>
    <dgm:pt modelId="{45CDE088-1266-47C9-B6DC-D4BF86577C8F}" type="pres">
      <dgm:prSet presAssocID="{CA202F73-DEA1-4049-8711-68467FA02AD9}" presName="node" presStyleLbl="node1" presStyleIdx="1" presStyleCnt="6" custScaleX="328932" custScaleY="129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0A6BD-66EE-4F4C-ACAF-8BB882B7B6ED}" type="pres">
      <dgm:prSet presAssocID="{25313507-57B0-471E-94BC-2B2A49B4BC39}" presName="spacerT" presStyleCnt="0"/>
      <dgm:spPr/>
    </dgm:pt>
    <dgm:pt modelId="{30871779-1A83-4751-B87E-89BB0D2BE0D4}" type="pres">
      <dgm:prSet presAssocID="{25313507-57B0-471E-94BC-2B2A49B4BC39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C3574AFC-3300-466F-B0D8-066D067F2F10}" type="pres">
      <dgm:prSet presAssocID="{25313507-57B0-471E-94BC-2B2A49B4BC39}" presName="spacerB" presStyleCnt="0"/>
      <dgm:spPr/>
    </dgm:pt>
    <dgm:pt modelId="{FBB37034-62CD-42DC-8EAD-20DB7A664548}" type="pres">
      <dgm:prSet presAssocID="{2A5D702D-1687-495C-8EFB-461BE0A0E719}" presName="node" presStyleLbl="node1" presStyleIdx="2" presStyleCnt="6" custScaleX="330523" custScaleY="1425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299BD-7712-4AC9-BB1C-E0620C540794}" type="pres">
      <dgm:prSet presAssocID="{C0FEE2BB-5719-4654-BA67-CBCA254EE5D1}" presName="spacerT" presStyleCnt="0"/>
      <dgm:spPr/>
    </dgm:pt>
    <dgm:pt modelId="{FAA9155D-65FB-4057-87A6-FD7A2C900268}" type="pres">
      <dgm:prSet presAssocID="{C0FEE2BB-5719-4654-BA67-CBCA254EE5D1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1417FCD-411B-4F3A-924A-A74F1E110D73}" type="pres">
      <dgm:prSet presAssocID="{C0FEE2BB-5719-4654-BA67-CBCA254EE5D1}" presName="spacerB" presStyleCnt="0"/>
      <dgm:spPr/>
    </dgm:pt>
    <dgm:pt modelId="{3741AE29-349D-4558-BAE0-B46A3004738C}" type="pres">
      <dgm:prSet presAssocID="{C68C81EE-B1BC-42EE-9750-AFA5D5A2D150}" presName="node" presStyleLbl="node1" presStyleIdx="3" presStyleCnt="6" custScaleX="300154" custScaleY="1358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5DA8A9-62B9-4307-9D05-1D721AA0978C}" type="pres">
      <dgm:prSet presAssocID="{C416BC91-FDE9-4151-850A-94BAA3787BD7}" presName="spacerT" presStyleCnt="0"/>
      <dgm:spPr/>
    </dgm:pt>
    <dgm:pt modelId="{F44163CC-C0EC-4EA0-A477-4985A6AC79CE}" type="pres">
      <dgm:prSet presAssocID="{C416BC91-FDE9-4151-850A-94BAA3787BD7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32C9D002-1992-4D01-A408-EA37D26F644B}" type="pres">
      <dgm:prSet presAssocID="{C416BC91-FDE9-4151-850A-94BAA3787BD7}" presName="spacerB" presStyleCnt="0"/>
      <dgm:spPr/>
    </dgm:pt>
    <dgm:pt modelId="{CD2F9C41-97F4-4364-9FE8-6641CD357693}" type="pres">
      <dgm:prSet presAssocID="{78EBDC6C-1410-45A6-81A8-11E78EDEBB66}" presName="node" presStyleLbl="node1" presStyleIdx="4" presStyleCnt="6" custScaleX="374354" custScaleY="152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B39DA-2442-4862-AC4C-B045E503C237}" type="pres">
      <dgm:prSet presAssocID="{8EA48246-F9FC-4574-B5CD-A29337D72E7A}" presName="sibTransLast" presStyleLbl="sibTrans2D1" presStyleIdx="4" presStyleCnt="5" custScaleX="153920" custScaleY="817423" custLinFactNeighborX="-8436" custLinFactNeighborY="18794"/>
      <dgm:spPr/>
      <dgm:t>
        <a:bodyPr/>
        <a:lstStyle/>
        <a:p>
          <a:endParaRPr lang="zh-TW" altLang="en-US"/>
        </a:p>
      </dgm:t>
    </dgm:pt>
    <dgm:pt modelId="{49F29FF8-2703-4CB4-BE01-5D0330A86936}" type="pres">
      <dgm:prSet presAssocID="{8EA48246-F9FC-4574-B5CD-A29337D72E7A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D533F78B-7E6E-46DF-A20B-50508F09F61F}" type="pres">
      <dgm:prSet presAssocID="{8EA48246-F9FC-4574-B5CD-A29337D72E7A}" presName="lastNode" presStyleLbl="node1" presStyleIdx="5" presStyleCnt="6" custScaleX="167577" custScaleY="154322" custLinFactX="35062" custLinFactNeighborX="100000" custLinFactNeighborY="6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439B1E-3894-484B-83CC-AAF0B032D743}" type="presOf" srcId="{C416BC91-FDE9-4151-850A-94BAA3787BD7}" destId="{F44163CC-C0EC-4EA0-A477-4985A6AC79CE}" srcOrd="0" destOrd="0" presId="urn:microsoft.com/office/officeart/2005/8/layout/equation2"/>
    <dgm:cxn modelId="{907AF0C9-5700-44B5-BA13-F85C4E913F5C}" type="presOf" srcId="{C0FEE2BB-5719-4654-BA67-CBCA254EE5D1}" destId="{FAA9155D-65FB-4057-87A6-FD7A2C900268}" srcOrd="0" destOrd="0" presId="urn:microsoft.com/office/officeart/2005/8/layout/equation2"/>
    <dgm:cxn modelId="{4D5CA6F0-3F16-4ABC-A79E-0B04897F26D0}" type="presOf" srcId="{C5E32BDA-041D-4D70-A8D0-21761468242B}" destId="{D533F78B-7E6E-46DF-A20B-50508F09F61F}" srcOrd="0" destOrd="0" presId="urn:microsoft.com/office/officeart/2005/8/layout/equation2"/>
    <dgm:cxn modelId="{F82FB4E1-A4AA-4ED7-BD79-5FD1493FD047}" type="presOf" srcId="{2A5D702D-1687-495C-8EFB-461BE0A0E719}" destId="{FBB37034-62CD-42DC-8EAD-20DB7A664548}" srcOrd="0" destOrd="0" presId="urn:microsoft.com/office/officeart/2005/8/layout/equation2"/>
    <dgm:cxn modelId="{E424B61E-4530-4D6F-808A-CD7909989AC6}" type="presOf" srcId="{DA451F1A-F94D-4897-9FEF-C257DB6DA709}" destId="{562D93A6-ADCB-423B-AEAF-1842239FF093}" srcOrd="0" destOrd="0" presId="urn:microsoft.com/office/officeart/2005/8/layout/equation2"/>
    <dgm:cxn modelId="{3A11E332-430B-4F50-8B13-DCF8F88543EB}" type="presOf" srcId="{8EA48246-F9FC-4574-B5CD-A29337D72E7A}" destId="{39146464-95B3-4EAC-BAAB-C88CF474B6B1}" srcOrd="0" destOrd="0" presId="urn:microsoft.com/office/officeart/2005/8/layout/equation2"/>
    <dgm:cxn modelId="{8B487022-5642-49B2-8088-90071398DE25}" type="presOf" srcId="{25313507-57B0-471E-94BC-2B2A49B4BC39}" destId="{30871779-1A83-4751-B87E-89BB0D2BE0D4}" srcOrd="0" destOrd="0" presId="urn:microsoft.com/office/officeart/2005/8/layout/equation2"/>
    <dgm:cxn modelId="{D2892392-820E-4DB9-8D27-A4572433E5A7}" srcId="{8EA48246-F9FC-4574-B5CD-A29337D72E7A}" destId="{CA202F73-DEA1-4049-8711-68467FA02AD9}" srcOrd="1" destOrd="0" parTransId="{9FB6D606-1ABF-4A11-9451-2F880CBE800F}" sibTransId="{25313507-57B0-471E-94BC-2B2A49B4BC39}"/>
    <dgm:cxn modelId="{EBB1D9CE-6212-4263-9004-EF7A5D4D1740}" srcId="{8EA48246-F9FC-4574-B5CD-A29337D72E7A}" destId="{78EBDC6C-1410-45A6-81A8-11E78EDEBB66}" srcOrd="4" destOrd="0" parTransId="{0BA406AA-E958-4B63-9D06-F5DC35FFE899}" sibTransId="{6752F694-158F-40D7-917E-8D60F3A0C085}"/>
    <dgm:cxn modelId="{CB3DB987-CC60-4B25-A376-770103E75B19}" srcId="{8EA48246-F9FC-4574-B5CD-A29337D72E7A}" destId="{C5E32BDA-041D-4D70-A8D0-21761468242B}" srcOrd="5" destOrd="0" parTransId="{7102EC1A-A7A5-43EC-8BA9-44E644685200}" sibTransId="{BCE16E13-0C9E-4CBC-A999-5016A656500F}"/>
    <dgm:cxn modelId="{2D601277-7ED2-424D-9B71-8783E8F1ED3F}" type="presOf" srcId="{C68C81EE-B1BC-42EE-9750-AFA5D5A2D150}" destId="{3741AE29-349D-4558-BAE0-B46A3004738C}" srcOrd="0" destOrd="0" presId="urn:microsoft.com/office/officeart/2005/8/layout/equation2"/>
    <dgm:cxn modelId="{9B405B72-A1B3-4114-851C-CE6B42CFE36B}" type="presOf" srcId="{6752F694-158F-40D7-917E-8D60F3A0C085}" destId="{D71B39DA-2442-4862-AC4C-B045E503C237}" srcOrd="0" destOrd="0" presId="urn:microsoft.com/office/officeart/2005/8/layout/equation2"/>
    <dgm:cxn modelId="{65D76482-7995-4227-9171-DA44421D30A9}" type="presOf" srcId="{CA202F73-DEA1-4049-8711-68467FA02AD9}" destId="{45CDE088-1266-47C9-B6DC-D4BF86577C8F}" srcOrd="0" destOrd="0" presId="urn:microsoft.com/office/officeart/2005/8/layout/equation2"/>
    <dgm:cxn modelId="{A263E48B-4193-4D45-B4BA-7A88D8B4C9B8}" srcId="{8EA48246-F9FC-4574-B5CD-A29337D72E7A}" destId="{2A5D702D-1687-495C-8EFB-461BE0A0E719}" srcOrd="2" destOrd="0" parTransId="{DD946376-848F-47B8-A6CE-561AF3A4AD88}" sibTransId="{C0FEE2BB-5719-4654-BA67-CBCA254EE5D1}"/>
    <dgm:cxn modelId="{B3BB4377-1600-4869-A974-8617FC9367C1}" type="presOf" srcId="{78EBDC6C-1410-45A6-81A8-11E78EDEBB66}" destId="{CD2F9C41-97F4-4364-9FE8-6641CD357693}" srcOrd="0" destOrd="0" presId="urn:microsoft.com/office/officeart/2005/8/layout/equation2"/>
    <dgm:cxn modelId="{55D9FBDC-0910-4FF4-9844-6BE3A6F09D11}" srcId="{8EA48246-F9FC-4574-B5CD-A29337D72E7A}" destId="{C68C81EE-B1BC-42EE-9750-AFA5D5A2D150}" srcOrd="3" destOrd="0" parTransId="{D11BD78C-FA38-4CD3-AB96-EE07BDB6A63E}" sibTransId="{C416BC91-FDE9-4151-850A-94BAA3787BD7}"/>
    <dgm:cxn modelId="{D082E88C-4563-458D-BC11-5DDD94F80DEB}" srcId="{8EA48246-F9FC-4574-B5CD-A29337D72E7A}" destId="{650E2A62-3F30-4B88-BC35-BC3C9285CDF5}" srcOrd="0" destOrd="0" parTransId="{AAD61FB6-55A5-44C7-9BA3-ABC553601425}" sibTransId="{DA451F1A-F94D-4897-9FEF-C257DB6DA709}"/>
    <dgm:cxn modelId="{AA864812-4E25-4A83-A56D-30D90A904A08}" type="presOf" srcId="{650E2A62-3F30-4B88-BC35-BC3C9285CDF5}" destId="{77CDDB4F-2F44-41C5-B860-85E08113367D}" srcOrd="0" destOrd="0" presId="urn:microsoft.com/office/officeart/2005/8/layout/equation2"/>
    <dgm:cxn modelId="{EE5BB1AC-F918-48A8-86F6-3BC9ABDF03E6}" type="presOf" srcId="{6752F694-158F-40D7-917E-8D60F3A0C085}" destId="{49F29FF8-2703-4CB4-BE01-5D0330A86936}" srcOrd="1" destOrd="0" presId="urn:microsoft.com/office/officeart/2005/8/layout/equation2"/>
    <dgm:cxn modelId="{56C065BD-F5E7-486C-A8DC-DC8AA1862E15}" type="presParOf" srcId="{39146464-95B3-4EAC-BAAB-C88CF474B6B1}" destId="{A95B004B-025C-4D37-824A-3618A396A684}" srcOrd="0" destOrd="0" presId="urn:microsoft.com/office/officeart/2005/8/layout/equation2"/>
    <dgm:cxn modelId="{B06928D0-2C8D-41A3-9E36-ABDD6F728C57}" type="presParOf" srcId="{A95B004B-025C-4D37-824A-3618A396A684}" destId="{77CDDB4F-2F44-41C5-B860-85E08113367D}" srcOrd="0" destOrd="0" presId="urn:microsoft.com/office/officeart/2005/8/layout/equation2"/>
    <dgm:cxn modelId="{9275FFAA-AF3D-4D08-820B-D0ABCFA35475}" type="presParOf" srcId="{A95B004B-025C-4D37-824A-3618A396A684}" destId="{D09D811E-21D2-4DB7-BBA3-0FF1B72390AF}" srcOrd="1" destOrd="0" presId="urn:microsoft.com/office/officeart/2005/8/layout/equation2"/>
    <dgm:cxn modelId="{064BC57E-B82F-415E-BC63-7B527F3EE63E}" type="presParOf" srcId="{A95B004B-025C-4D37-824A-3618A396A684}" destId="{562D93A6-ADCB-423B-AEAF-1842239FF093}" srcOrd="2" destOrd="0" presId="urn:microsoft.com/office/officeart/2005/8/layout/equation2"/>
    <dgm:cxn modelId="{0C843551-AC56-4F3F-B549-ACD03E6FA828}" type="presParOf" srcId="{A95B004B-025C-4D37-824A-3618A396A684}" destId="{DB499854-22CC-48BE-BF65-985F2B39E4A7}" srcOrd="3" destOrd="0" presId="urn:microsoft.com/office/officeart/2005/8/layout/equation2"/>
    <dgm:cxn modelId="{984E4480-8F7A-4AD8-AEEE-C76BF6DF8565}" type="presParOf" srcId="{A95B004B-025C-4D37-824A-3618A396A684}" destId="{45CDE088-1266-47C9-B6DC-D4BF86577C8F}" srcOrd="4" destOrd="0" presId="urn:microsoft.com/office/officeart/2005/8/layout/equation2"/>
    <dgm:cxn modelId="{14A0978B-BA70-49A9-9248-55FC121F4387}" type="presParOf" srcId="{A95B004B-025C-4D37-824A-3618A396A684}" destId="{4C70A6BD-66EE-4F4C-ACAF-8BB882B7B6ED}" srcOrd="5" destOrd="0" presId="urn:microsoft.com/office/officeart/2005/8/layout/equation2"/>
    <dgm:cxn modelId="{D94FBC35-7328-471C-886D-42DAE15C2065}" type="presParOf" srcId="{A95B004B-025C-4D37-824A-3618A396A684}" destId="{30871779-1A83-4751-B87E-89BB0D2BE0D4}" srcOrd="6" destOrd="0" presId="urn:microsoft.com/office/officeart/2005/8/layout/equation2"/>
    <dgm:cxn modelId="{9578F191-8667-423D-8152-0DDD74D00E95}" type="presParOf" srcId="{A95B004B-025C-4D37-824A-3618A396A684}" destId="{C3574AFC-3300-466F-B0D8-066D067F2F10}" srcOrd="7" destOrd="0" presId="urn:microsoft.com/office/officeart/2005/8/layout/equation2"/>
    <dgm:cxn modelId="{23C3820E-96F7-409D-854C-28119F44A665}" type="presParOf" srcId="{A95B004B-025C-4D37-824A-3618A396A684}" destId="{FBB37034-62CD-42DC-8EAD-20DB7A664548}" srcOrd="8" destOrd="0" presId="urn:microsoft.com/office/officeart/2005/8/layout/equation2"/>
    <dgm:cxn modelId="{7904CA1E-C675-43A8-BDBA-B1D17BA0A945}" type="presParOf" srcId="{A95B004B-025C-4D37-824A-3618A396A684}" destId="{B36299BD-7712-4AC9-BB1C-E0620C540794}" srcOrd="9" destOrd="0" presId="urn:microsoft.com/office/officeart/2005/8/layout/equation2"/>
    <dgm:cxn modelId="{7FC3D5D3-07D9-4B3F-B83F-789A3C58E6F8}" type="presParOf" srcId="{A95B004B-025C-4D37-824A-3618A396A684}" destId="{FAA9155D-65FB-4057-87A6-FD7A2C900268}" srcOrd="10" destOrd="0" presId="urn:microsoft.com/office/officeart/2005/8/layout/equation2"/>
    <dgm:cxn modelId="{0DD916CD-5EA1-4B82-BBB9-230F01CAE6C1}" type="presParOf" srcId="{A95B004B-025C-4D37-824A-3618A396A684}" destId="{31417FCD-411B-4F3A-924A-A74F1E110D73}" srcOrd="11" destOrd="0" presId="urn:microsoft.com/office/officeart/2005/8/layout/equation2"/>
    <dgm:cxn modelId="{20ABB2EA-2C36-4940-81BD-62DBF879EE6C}" type="presParOf" srcId="{A95B004B-025C-4D37-824A-3618A396A684}" destId="{3741AE29-349D-4558-BAE0-B46A3004738C}" srcOrd="12" destOrd="0" presId="urn:microsoft.com/office/officeart/2005/8/layout/equation2"/>
    <dgm:cxn modelId="{E84B592F-BF73-49DF-83A9-E0460DEB6D68}" type="presParOf" srcId="{A95B004B-025C-4D37-824A-3618A396A684}" destId="{225DA8A9-62B9-4307-9D05-1D721AA0978C}" srcOrd="13" destOrd="0" presId="urn:microsoft.com/office/officeart/2005/8/layout/equation2"/>
    <dgm:cxn modelId="{B9C76DCC-EC7F-4888-9F37-8FC326DC3370}" type="presParOf" srcId="{A95B004B-025C-4D37-824A-3618A396A684}" destId="{F44163CC-C0EC-4EA0-A477-4985A6AC79CE}" srcOrd="14" destOrd="0" presId="urn:microsoft.com/office/officeart/2005/8/layout/equation2"/>
    <dgm:cxn modelId="{C68A4778-9EF6-4FC2-971A-ADDFBA5E4404}" type="presParOf" srcId="{A95B004B-025C-4D37-824A-3618A396A684}" destId="{32C9D002-1992-4D01-A408-EA37D26F644B}" srcOrd="15" destOrd="0" presId="urn:microsoft.com/office/officeart/2005/8/layout/equation2"/>
    <dgm:cxn modelId="{4ED677EF-13CE-4235-AE2C-69A15B59592B}" type="presParOf" srcId="{A95B004B-025C-4D37-824A-3618A396A684}" destId="{CD2F9C41-97F4-4364-9FE8-6641CD357693}" srcOrd="16" destOrd="0" presId="urn:microsoft.com/office/officeart/2005/8/layout/equation2"/>
    <dgm:cxn modelId="{5E7C98BF-CAF7-4932-B819-4C0C6040A6EB}" type="presParOf" srcId="{39146464-95B3-4EAC-BAAB-C88CF474B6B1}" destId="{D71B39DA-2442-4862-AC4C-B045E503C237}" srcOrd="1" destOrd="0" presId="urn:microsoft.com/office/officeart/2005/8/layout/equation2"/>
    <dgm:cxn modelId="{28DA918C-EFA6-4A41-9FEF-9DC357A18F91}" type="presParOf" srcId="{D71B39DA-2442-4862-AC4C-B045E503C237}" destId="{49F29FF8-2703-4CB4-BE01-5D0330A86936}" srcOrd="0" destOrd="0" presId="urn:microsoft.com/office/officeart/2005/8/layout/equation2"/>
    <dgm:cxn modelId="{D2A197C1-B04B-4B2A-A94B-E1EC022749D8}" type="presParOf" srcId="{39146464-95B3-4EAC-BAAB-C88CF474B6B1}" destId="{D533F78B-7E6E-46DF-A20B-50508F09F6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5153E-0F10-451B-8EDC-C9643567B36C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CABB2B61-7D2F-4E1C-8D68-FED7ED5AC92F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0"/>
            </a:spcAft>
          </a:pP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平均每年有</a:t>
          </a:r>
          <a:r>
            <a:rPr 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481</a:t>
          </a: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名棄兒。</a:t>
          </a:r>
          <a:endParaRPr lang="zh-TW" sz="24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84906CDF-DB95-4419-9469-03775E41FC7A}" type="parTrans" cxnId="{840EA0ED-6A4B-4BD3-B5FF-88919704BBB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D4EB161-9773-4A98-9A14-D8C97DAE03AA}" type="sibTrans" cxnId="{840EA0ED-6A4B-4BD3-B5FF-88919704BBB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ECD6482-99B6-41A5-90AC-724EC04E3896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0"/>
            </a:spcAft>
          </a:pP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每天就有</a:t>
          </a:r>
          <a:r>
            <a:rPr 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1.3</a:t>
          </a: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個孩子被遺棄。</a:t>
          </a:r>
          <a:r>
            <a:rPr lang="en-US" alt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不包括被發現前已死亡的嬰幼兒，以及被寄放在褓母、父母的友人或同事等處，但沒有獲得妥善照顧，也沒有被發現及通報的兒童、少年。</a:t>
          </a:r>
          <a:r>
            <a:rPr lang="en-US" altLang="zh-TW" sz="1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sz="1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D855443-B87A-470F-A26C-8CBD6E6FDAFD}" type="parTrans" cxnId="{0531F8EC-19FD-444D-A213-B5327FAE05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BF85D876-D671-4655-B8D8-5D60A8EE0837}" type="sibTrans" cxnId="{0531F8EC-19FD-444D-A213-B5327FAE05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4D3DEE9-F084-4515-BD56-E3DF3EC2D862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0"/>
            </a:spcAft>
          </a:pPr>
          <a:r>
            <a:rPr lang="zh-TW" altLang="en-US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五</a:t>
          </a: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年內，一共接到</a:t>
          </a:r>
          <a:r>
            <a:rPr 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3,303</a:t>
          </a: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通出養諮詢電話，平均每天有近兩通（</a:t>
          </a:r>
          <a:r>
            <a:rPr lang="en-US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1.8</a:t>
          </a:r>
          <a:r>
            <a:rPr 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）電話表示，希望出養親生子女。</a:t>
          </a:r>
          <a:endParaRPr lang="zh-TW" sz="24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6643E3D9-D454-42FA-9B30-8BBDF087F95A}" type="parTrans" cxnId="{AAA56CEF-6986-49C8-821D-44CFC36EB8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6A3E397-39A9-4ACB-94B8-B75563918342}" type="sibTrans" cxnId="{AAA56CEF-6986-49C8-821D-44CFC36EB8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2C5645B5-ADDE-4C7C-9A28-12C80A553464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0"/>
            </a:spcAft>
          </a:pPr>
          <a:r>
            <a:rPr lang="zh-TW" altLang="en-US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為什麼要把自己的孩子送給別人收養？</a:t>
          </a:r>
          <a:endParaRPr lang="en-US" altLang="zh-TW" sz="2400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rtl="0">
            <a:spcBef>
              <a:spcPts val="0"/>
            </a:spcBef>
            <a:spcAft>
              <a:spcPts val="0"/>
            </a:spcAft>
          </a:pPr>
          <a:r>
            <a:rPr lang="zh-TW" altLang="en-US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原因大都是「養不起」！</a:t>
          </a:r>
          <a:endParaRPr lang="zh-TW" altLang="en-US" sz="24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8CFB12D-7012-4D99-8BA6-B71F4B20CA07}" type="parTrans" cxnId="{275C3CDC-C380-48F9-A570-0817B3D6C47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16D7E30-4229-4B81-92A1-840B596FB161}" type="sibTrans" cxnId="{275C3CDC-C380-48F9-A570-0817B3D6C47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24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64FE7E3-7088-4F9C-817C-43C49B0FB4A6}" type="pres">
      <dgm:prSet presAssocID="{C665153E-0F10-451B-8EDC-C9643567B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F0742B-C802-4A81-8107-BDD814A2D893}" type="pres">
      <dgm:prSet presAssocID="{CABB2B61-7D2F-4E1C-8D68-FED7ED5AC9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631812-35EA-4910-AE6C-D7F3104F9178}" type="pres">
      <dgm:prSet presAssocID="{CD4EB161-9773-4A98-9A14-D8C97DAE03AA}" presName="spacer" presStyleCnt="0"/>
      <dgm:spPr/>
    </dgm:pt>
    <dgm:pt modelId="{3AEC644E-7801-4566-9530-7AB9CA8E7F99}" type="pres">
      <dgm:prSet presAssocID="{3ECD6482-99B6-41A5-90AC-724EC04E38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2542FF-E426-4DA0-9469-41DC3D80BDD6}" type="pres">
      <dgm:prSet presAssocID="{BF85D876-D671-4655-B8D8-5D60A8EE0837}" presName="spacer" presStyleCnt="0"/>
      <dgm:spPr/>
    </dgm:pt>
    <dgm:pt modelId="{BA734112-3FB1-4354-8DD6-08B4D618511E}" type="pres">
      <dgm:prSet presAssocID="{94D3DEE9-F084-4515-BD56-E3DF3EC2D8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AEC860-3BA7-45E0-92D6-6A314413364B}" type="pres">
      <dgm:prSet presAssocID="{46A3E397-39A9-4ACB-94B8-B75563918342}" presName="spacer" presStyleCnt="0"/>
      <dgm:spPr/>
    </dgm:pt>
    <dgm:pt modelId="{5ED96D4A-7D9C-4365-8B74-4084AB519CBC}" type="pres">
      <dgm:prSet presAssocID="{2C5645B5-ADDE-4C7C-9A28-12C80A5534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A56CEF-6986-49C8-821D-44CFC36EB888}" srcId="{C665153E-0F10-451B-8EDC-C9643567B36C}" destId="{94D3DEE9-F084-4515-BD56-E3DF3EC2D862}" srcOrd="2" destOrd="0" parTransId="{6643E3D9-D454-42FA-9B30-8BBDF087F95A}" sibTransId="{46A3E397-39A9-4ACB-94B8-B75563918342}"/>
    <dgm:cxn modelId="{D8987A80-C5DC-492D-9ED7-D2DCBAEF750D}" type="presOf" srcId="{2C5645B5-ADDE-4C7C-9A28-12C80A553464}" destId="{5ED96D4A-7D9C-4365-8B74-4084AB519CBC}" srcOrd="0" destOrd="0" presId="urn:microsoft.com/office/officeart/2005/8/layout/vList2"/>
    <dgm:cxn modelId="{5144E7F8-052E-41D9-AF21-FC3695FA9B71}" type="presOf" srcId="{C665153E-0F10-451B-8EDC-C9643567B36C}" destId="{064FE7E3-7088-4F9C-817C-43C49B0FB4A6}" srcOrd="0" destOrd="0" presId="urn:microsoft.com/office/officeart/2005/8/layout/vList2"/>
    <dgm:cxn modelId="{40B36C7A-69C6-4293-A3EB-224088E10439}" type="presOf" srcId="{CABB2B61-7D2F-4E1C-8D68-FED7ED5AC92F}" destId="{0EF0742B-C802-4A81-8107-BDD814A2D893}" srcOrd="0" destOrd="0" presId="urn:microsoft.com/office/officeart/2005/8/layout/vList2"/>
    <dgm:cxn modelId="{0531F8EC-19FD-444D-A213-B5327FAE0563}" srcId="{C665153E-0F10-451B-8EDC-C9643567B36C}" destId="{3ECD6482-99B6-41A5-90AC-724EC04E3896}" srcOrd="1" destOrd="0" parTransId="{FD855443-B87A-470F-A26C-8CBD6E6FDAFD}" sibTransId="{BF85D876-D671-4655-B8D8-5D60A8EE0837}"/>
    <dgm:cxn modelId="{B37E9F18-D06A-4708-AB1C-8D8208AB3FC3}" type="presOf" srcId="{94D3DEE9-F084-4515-BD56-E3DF3EC2D862}" destId="{BA734112-3FB1-4354-8DD6-08B4D618511E}" srcOrd="0" destOrd="0" presId="urn:microsoft.com/office/officeart/2005/8/layout/vList2"/>
    <dgm:cxn modelId="{275C3CDC-C380-48F9-A570-0817B3D6C477}" srcId="{C665153E-0F10-451B-8EDC-C9643567B36C}" destId="{2C5645B5-ADDE-4C7C-9A28-12C80A553464}" srcOrd="3" destOrd="0" parTransId="{F8CFB12D-7012-4D99-8BA6-B71F4B20CA07}" sibTransId="{416D7E30-4229-4B81-92A1-840B596FB161}"/>
    <dgm:cxn modelId="{840EA0ED-6A4B-4BD3-B5FF-88919704BBB4}" srcId="{C665153E-0F10-451B-8EDC-C9643567B36C}" destId="{CABB2B61-7D2F-4E1C-8D68-FED7ED5AC92F}" srcOrd="0" destOrd="0" parTransId="{84906CDF-DB95-4419-9469-03775E41FC7A}" sibTransId="{CD4EB161-9773-4A98-9A14-D8C97DAE03AA}"/>
    <dgm:cxn modelId="{6579EABB-18E2-46B7-8627-80AB83EA61AB}" type="presOf" srcId="{3ECD6482-99B6-41A5-90AC-724EC04E3896}" destId="{3AEC644E-7801-4566-9530-7AB9CA8E7F99}" srcOrd="0" destOrd="0" presId="urn:microsoft.com/office/officeart/2005/8/layout/vList2"/>
    <dgm:cxn modelId="{5C9819B4-B5C9-48F2-B686-2AE84F8430F0}" type="presParOf" srcId="{064FE7E3-7088-4F9C-817C-43C49B0FB4A6}" destId="{0EF0742B-C802-4A81-8107-BDD814A2D893}" srcOrd="0" destOrd="0" presId="urn:microsoft.com/office/officeart/2005/8/layout/vList2"/>
    <dgm:cxn modelId="{C12E1F4B-4789-4F0A-A827-E6B27BC810B6}" type="presParOf" srcId="{064FE7E3-7088-4F9C-817C-43C49B0FB4A6}" destId="{D9631812-35EA-4910-AE6C-D7F3104F9178}" srcOrd="1" destOrd="0" presId="urn:microsoft.com/office/officeart/2005/8/layout/vList2"/>
    <dgm:cxn modelId="{EAC11648-8AA4-4428-B4B3-CA8A7B4922E2}" type="presParOf" srcId="{064FE7E3-7088-4F9C-817C-43C49B0FB4A6}" destId="{3AEC644E-7801-4566-9530-7AB9CA8E7F99}" srcOrd="2" destOrd="0" presId="urn:microsoft.com/office/officeart/2005/8/layout/vList2"/>
    <dgm:cxn modelId="{C22951CF-E43D-45D1-B48F-A0E8C27BD948}" type="presParOf" srcId="{064FE7E3-7088-4F9C-817C-43C49B0FB4A6}" destId="{9F2542FF-E426-4DA0-9469-41DC3D80BDD6}" srcOrd="3" destOrd="0" presId="urn:microsoft.com/office/officeart/2005/8/layout/vList2"/>
    <dgm:cxn modelId="{4AF352E5-5725-42CC-A720-FE4BABAED83C}" type="presParOf" srcId="{064FE7E3-7088-4F9C-817C-43C49B0FB4A6}" destId="{BA734112-3FB1-4354-8DD6-08B4D618511E}" srcOrd="4" destOrd="0" presId="urn:microsoft.com/office/officeart/2005/8/layout/vList2"/>
    <dgm:cxn modelId="{8ED3586D-F562-488A-9F60-CCD40C1BA3E2}" type="presParOf" srcId="{064FE7E3-7088-4F9C-817C-43C49B0FB4A6}" destId="{A7AEC860-3BA7-45E0-92D6-6A314413364B}" srcOrd="5" destOrd="0" presId="urn:microsoft.com/office/officeart/2005/8/layout/vList2"/>
    <dgm:cxn modelId="{784D63CB-C047-4260-9739-A885EF5269A3}" type="presParOf" srcId="{064FE7E3-7088-4F9C-817C-43C49B0FB4A6}" destId="{5ED96D4A-7D9C-4365-8B74-4084AB519C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1278A5-642C-4A07-B54D-9302162DD606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5B99CDB-563E-41D0-8776-D239B2BDCF87}">
      <dgm:prSet/>
      <dgm:spPr/>
      <dgm:t>
        <a:bodyPr/>
        <a:lstStyle/>
        <a:p>
          <a:pPr rtl="0"/>
          <a:r>
            <a:rPr lang="zh-TW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食之者眾</a:t>
          </a:r>
          <a:endParaRPr lang="en-US" altLang="zh-TW" b="1" dirty="0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rtl="0"/>
          <a:r>
            <a:rPr lang="zh-TW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生之者寡</a:t>
          </a:r>
          <a:endParaRPr lang="zh-TW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461AA026-91EF-42E3-9BC9-34693902D20D}" type="parTrans" cxnId="{49A60CD8-9D82-4AB8-810F-CDA627025423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2C6CBF6-557B-4FCA-AFC3-CBF003E38382}" type="sibTrans" cxnId="{49A60CD8-9D82-4AB8-810F-CDA627025423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E53B59B-7E77-46D8-A36B-E58248312001}">
      <dgm:prSet/>
      <dgm:spPr/>
      <dgm:t>
        <a:bodyPr/>
        <a:lstStyle/>
        <a:p>
          <a:r>
            <a:rPr lang="zh-TW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生之者眾</a:t>
          </a:r>
          <a:endParaRPr lang="en-US" altLang="zh-TW" b="1" dirty="0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r>
            <a:rPr lang="zh-TW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食之者寡</a:t>
          </a:r>
          <a:endParaRPr lang="zh-TW" altLang="en-US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46F44DFC-E8EF-4629-81DA-E0A5085FA37C}" type="parTrans" cxnId="{0EE5DFE8-52A2-4A6B-8C6C-35B47D2A9124}">
      <dgm:prSet/>
      <dgm:spPr/>
      <dgm:t>
        <a:bodyPr/>
        <a:lstStyle/>
        <a:p>
          <a:endParaRPr lang="zh-TW" altLang="en-US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180EC4B-EB61-4EF2-9238-E964E3E71DDA}" type="sibTrans" cxnId="{0EE5DFE8-52A2-4A6B-8C6C-35B47D2A9124}">
      <dgm:prSet/>
      <dgm:spPr>
        <a:solidFill>
          <a:srgbClr val="FF00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四不</a:t>
          </a:r>
          <a:endParaRPr lang="en-US" altLang="zh-TW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ctr">
            <a:spcAft>
              <a:spcPts val="0"/>
            </a:spcAft>
          </a:pP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一沒有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0535CE0-469F-4CBA-8E20-8BE2DC698C34}" type="pres">
      <dgm:prSet presAssocID="{5D1278A5-642C-4A07-B54D-9302162DD6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262FAB-6D9D-4083-9A43-F3DA0B5F319E}" type="pres">
      <dgm:prSet presAssocID="{2E53B59B-7E77-46D8-A36B-E58248312001}" presName="node" presStyleLbl="node1" presStyleIdx="0" presStyleCnt="2" custScaleX="70783" custScaleY="761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B08E3-8564-4FFD-A733-475273824CE1}" type="pres">
      <dgm:prSet presAssocID="{1180EC4B-EB61-4EF2-9238-E964E3E71DDA}" presName="sibTrans" presStyleLbl="sibTrans2D1" presStyleIdx="0" presStyleCnt="1" custScaleX="174614" custScaleY="161509"/>
      <dgm:spPr/>
      <dgm:t>
        <a:bodyPr/>
        <a:lstStyle/>
        <a:p>
          <a:endParaRPr lang="zh-TW" altLang="en-US"/>
        </a:p>
      </dgm:t>
    </dgm:pt>
    <dgm:pt modelId="{24996FC4-D7CC-425E-93E8-E3459B24BCB5}" type="pres">
      <dgm:prSet presAssocID="{1180EC4B-EB61-4EF2-9238-E964E3E71DDA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C2B31F85-491E-4C20-8F6E-CBC246D7C3FB}" type="pres">
      <dgm:prSet presAssocID="{25B99CDB-563E-41D0-8776-D239B2BDCF87}" presName="node" presStyleLbl="node1" presStyleIdx="1" presStyleCnt="2" custScaleX="73885" custScaleY="77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E5DFE8-52A2-4A6B-8C6C-35B47D2A9124}" srcId="{5D1278A5-642C-4A07-B54D-9302162DD606}" destId="{2E53B59B-7E77-46D8-A36B-E58248312001}" srcOrd="0" destOrd="0" parTransId="{46F44DFC-E8EF-4629-81DA-E0A5085FA37C}" sibTransId="{1180EC4B-EB61-4EF2-9238-E964E3E71DDA}"/>
    <dgm:cxn modelId="{E50B48A9-CE45-4D61-BC68-79893A7010CA}" type="presOf" srcId="{2E53B59B-7E77-46D8-A36B-E58248312001}" destId="{B1262FAB-6D9D-4083-9A43-F3DA0B5F319E}" srcOrd="0" destOrd="0" presId="urn:microsoft.com/office/officeart/2005/8/layout/process1"/>
    <dgm:cxn modelId="{2AEEC957-AB1E-46F8-8EE1-38BA61FD93C2}" type="presOf" srcId="{25B99CDB-563E-41D0-8776-D239B2BDCF87}" destId="{C2B31F85-491E-4C20-8F6E-CBC246D7C3FB}" srcOrd="0" destOrd="0" presId="urn:microsoft.com/office/officeart/2005/8/layout/process1"/>
    <dgm:cxn modelId="{19619FF0-41A5-4CF8-9B05-8F8DAA2E92F7}" type="presOf" srcId="{1180EC4B-EB61-4EF2-9238-E964E3E71DDA}" destId="{24996FC4-D7CC-425E-93E8-E3459B24BCB5}" srcOrd="1" destOrd="0" presId="urn:microsoft.com/office/officeart/2005/8/layout/process1"/>
    <dgm:cxn modelId="{49A60CD8-9D82-4AB8-810F-CDA627025423}" srcId="{5D1278A5-642C-4A07-B54D-9302162DD606}" destId="{25B99CDB-563E-41D0-8776-D239B2BDCF87}" srcOrd="1" destOrd="0" parTransId="{461AA026-91EF-42E3-9BC9-34693902D20D}" sibTransId="{92C6CBF6-557B-4FCA-AFC3-CBF003E38382}"/>
    <dgm:cxn modelId="{A882AAD4-4C55-45C5-AF94-A3918B209BA5}" type="presOf" srcId="{1180EC4B-EB61-4EF2-9238-E964E3E71DDA}" destId="{90EB08E3-8564-4FFD-A733-475273824CE1}" srcOrd="0" destOrd="0" presId="urn:microsoft.com/office/officeart/2005/8/layout/process1"/>
    <dgm:cxn modelId="{CFC04DDB-3C28-4282-96A4-84931FB0C100}" type="presOf" srcId="{5D1278A5-642C-4A07-B54D-9302162DD606}" destId="{C0535CE0-469F-4CBA-8E20-8BE2DC698C34}" srcOrd="0" destOrd="0" presId="urn:microsoft.com/office/officeart/2005/8/layout/process1"/>
    <dgm:cxn modelId="{722EC57C-3ABF-43EB-9A85-DD76243CD3D1}" type="presParOf" srcId="{C0535CE0-469F-4CBA-8E20-8BE2DC698C34}" destId="{B1262FAB-6D9D-4083-9A43-F3DA0B5F319E}" srcOrd="0" destOrd="0" presId="urn:microsoft.com/office/officeart/2005/8/layout/process1"/>
    <dgm:cxn modelId="{A8DB134D-75E4-4C73-BEF3-CD0A05274532}" type="presParOf" srcId="{C0535CE0-469F-4CBA-8E20-8BE2DC698C34}" destId="{90EB08E3-8564-4FFD-A733-475273824CE1}" srcOrd="1" destOrd="0" presId="urn:microsoft.com/office/officeart/2005/8/layout/process1"/>
    <dgm:cxn modelId="{4E63AEFA-A68E-4980-A067-CA07C2F5B918}" type="presParOf" srcId="{90EB08E3-8564-4FFD-A733-475273824CE1}" destId="{24996FC4-D7CC-425E-93E8-E3459B24BCB5}" srcOrd="0" destOrd="0" presId="urn:microsoft.com/office/officeart/2005/8/layout/process1"/>
    <dgm:cxn modelId="{FE6905E3-83EE-4032-8353-DB0C751EC611}" type="presParOf" srcId="{C0535CE0-469F-4CBA-8E20-8BE2DC698C34}" destId="{C2B31F85-491E-4C20-8F6E-CBC246D7C3F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15041-6F7E-49F9-B01D-1527C9C699E0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6EFA963A-CFAA-497F-85A1-64D68409F803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一個人的家庭大增，千萬單人戶</a:t>
          </a:r>
          <a:endParaRPr lang="zh-TW" altLang="en-US" sz="2800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A5CD055-F337-44E0-9904-7C093A227C06}" type="parTrans" cxnId="{FBB0E72F-73FE-4D1E-BE9D-6A07BC407D65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F9EFA27-A390-4A53-B09A-5F9E252115B2}" type="sibTrans" cxnId="{FBB0E72F-73FE-4D1E-BE9D-6A07BC407D65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B5C57900-A880-44EB-B147-947BE856939B}">
      <dgm:prSet custT="1"/>
      <dgm:spPr/>
      <dgm:t>
        <a:bodyPr/>
        <a:lstStyle/>
        <a:p>
          <a:pPr rtl="0"/>
          <a:r>
            <a:rPr lang="zh-TW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一個人的消費，便利商店</a:t>
          </a:r>
          <a:r>
            <a:rPr lang="en-US" altLang="zh-TW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vs</a:t>
          </a:r>
          <a:r>
            <a:rPr lang="en-US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.</a:t>
          </a:r>
          <a:r>
            <a:rPr lang="zh-TW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大賣場</a:t>
          </a:r>
          <a:endParaRPr lang="zh-TW" sz="2800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4D855FF0-56AB-41F5-B419-31764EA3F97B}" type="parTrans" cxnId="{C8F5D12B-F211-4478-91C5-CA44FD4D5841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377752B2-3140-4618-93E6-802552C935E5}" type="sibTrans" cxnId="{C8F5D12B-F211-4478-91C5-CA44FD4D5841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250053A8-4ACE-4CDE-9FE8-216307220A25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社會支持網路瓦解，家庭功能消失</a:t>
          </a:r>
          <a:endParaRPr lang="zh-TW" altLang="en-US" sz="2800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C1CB8493-4412-4294-AC71-9300877B2A33}" type="parTrans" cxnId="{D3754191-48A9-42A5-960B-8A2825875BF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553618FC-E98D-4B76-94A5-132749E52BC5}" type="sibTrans" cxnId="{D3754191-48A9-42A5-960B-8A2825875BF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6892FB7C-6195-4525-8183-3108B6C18DB6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家庭責任     社會責任</a:t>
          </a:r>
          <a:endParaRPr lang="zh-TW" altLang="en-US" sz="2800" b="1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92DF4C2B-0105-40F8-A656-9C039AC27FE6}" type="parTrans" cxnId="{648E9859-0EB7-4EBE-A1A1-07D06BD6299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D5D3EF0F-98FF-4008-A568-C4957452877E}" type="sibTrans" cxnId="{648E9859-0EB7-4EBE-A1A1-07D06BD6299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86683C74-BA7C-4262-9F90-EF7C5B452237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需照顧者眾，能照顧者寡</a:t>
          </a:r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DAEE8325-0B95-453A-B80D-381F7460DE00}" type="parTrans" cxnId="{3531A46A-2CEE-4DE6-A3F5-61FB6FCD7C1B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46FF934D-58F3-4EBF-87A7-08910D71DD9D}" type="sibTrans" cxnId="{3531A46A-2CEE-4DE6-A3F5-61FB6FCD7C1B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gm:t>
    </dgm:pt>
    <dgm:pt modelId="{126E754F-0652-4A2F-868E-0C0D4D432BE3}" type="pres">
      <dgm:prSet presAssocID="{69A15041-6F7E-49F9-B01D-1527C9C699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C5BB68-6CF9-4687-AE01-D8E1FA4F6183}" type="pres">
      <dgm:prSet presAssocID="{6EFA963A-CFAA-497F-85A1-64D68409F803}" presName="parentText" presStyleLbl="node1" presStyleIdx="0" presStyleCnt="5" custLinFactNeighborX="-235" custLinFactNeighborY="-36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D2358A-F58B-46F1-9A36-7880A29B192D}" type="pres">
      <dgm:prSet presAssocID="{6F9EFA27-A390-4A53-B09A-5F9E252115B2}" presName="spacer" presStyleCnt="0"/>
      <dgm:spPr/>
    </dgm:pt>
    <dgm:pt modelId="{58D7419C-0104-4A28-815A-5F51A922B29A}" type="pres">
      <dgm:prSet presAssocID="{B5C57900-A880-44EB-B147-947BE85693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97F4C-BCCD-4651-9168-63F091C857A9}" type="pres">
      <dgm:prSet presAssocID="{377752B2-3140-4618-93E6-802552C935E5}" presName="spacer" presStyleCnt="0"/>
      <dgm:spPr/>
    </dgm:pt>
    <dgm:pt modelId="{D09FCDF6-6268-4F58-A4C9-E048E4B6B1D4}" type="pres">
      <dgm:prSet presAssocID="{250053A8-4ACE-4CDE-9FE8-216307220A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426BB5-20A4-4B4C-8BE3-72A8CD69DB08}" type="pres">
      <dgm:prSet presAssocID="{553618FC-E98D-4B76-94A5-132749E52BC5}" presName="spacer" presStyleCnt="0"/>
      <dgm:spPr/>
    </dgm:pt>
    <dgm:pt modelId="{15771474-B946-4123-BBA0-8304AA12D1EA}" type="pres">
      <dgm:prSet presAssocID="{6892FB7C-6195-4525-8183-3108B6C18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3869A7-A6A7-4908-85CB-3F0AD9E6A5ED}" type="pres">
      <dgm:prSet presAssocID="{D5D3EF0F-98FF-4008-A568-C4957452877E}" presName="spacer" presStyleCnt="0"/>
      <dgm:spPr/>
    </dgm:pt>
    <dgm:pt modelId="{CA38155E-352A-4C6B-B90F-CC638D2D32CF}" type="pres">
      <dgm:prSet presAssocID="{86683C74-BA7C-4262-9F90-EF7C5B4522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B0E72F-73FE-4D1E-BE9D-6A07BC407D65}" srcId="{69A15041-6F7E-49F9-B01D-1527C9C699E0}" destId="{6EFA963A-CFAA-497F-85A1-64D68409F803}" srcOrd="0" destOrd="0" parTransId="{3A5CD055-F337-44E0-9904-7C093A227C06}" sibTransId="{6F9EFA27-A390-4A53-B09A-5F9E252115B2}"/>
    <dgm:cxn modelId="{3089BE3D-747D-4B10-8B40-792E52BCC63B}" type="presOf" srcId="{6EFA963A-CFAA-497F-85A1-64D68409F803}" destId="{C5C5BB68-6CF9-4687-AE01-D8E1FA4F6183}" srcOrd="0" destOrd="0" presId="urn:microsoft.com/office/officeart/2005/8/layout/vList2"/>
    <dgm:cxn modelId="{522BF1D2-F2D8-45C5-8D95-57CA69469ACA}" type="presOf" srcId="{6892FB7C-6195-4525-8183-3108B6C18DB6}" destId="{15771474-B946-4123-BBA0-8304AA12D1EA}" srcOrd="0" destOrd="0" presId="urn:microsoft.com/office/officeart/2005/8/layout/vList2"/>
    <dgm:cxn modelId="{69DA8881-4083-404F-AD9A-09EAB71B2CD5}" type="presOf" srcId="{250053A8-4ACE-4CDE-9FE8-216307220A25}" destId="{D09FCDF6-6268-4F58-A4C9-E048E4B6B1D4}" srcOrd="0" destOrd="0" presId="urn:microsoft.com/office/officeart/2005/8/layout/vList2"/>
    <dgm:cxn modelId="{3531A46A-2CEE-4DE6-A3F5-61FB6FCD7C1B}" srcId="{69A15041-6F7E-49F9-B01D-1527C9C699E0}" destId="{86683C74-BA7C-4262-9F90-EF7C5B452237}" srcOrd="4" destOrd="0" parTransId="{DAEE8325-0B95-453A-B80D-381F7460DE00}" sibTransId="{46FF934D-58F3-4EBF-87A7-08910D71DD9D}"/>
    <dgm:cxn modelId="{648E9859-0EB7-4EBE-A1A1-07D06BD6299D}" srcId="{69A15041-6F7E-49F9-B01D-1527C9C699E0}" destId="{6892FB7C-6195-4525-8183-3108B6C18DB6}" srcOrd="3" destOrd="0" parTransId="{92DF4C2B-0105-40F8-A656-9C039AC27FE6}" sibTransId="{D5D3EF0F-98FF-4008-A568-C4957452877E}"/>
    <dgm:cxn modelId="{9CF9E80F-610F-453F-B7DC-17F936346825}" type="presOf" srcId="{B5C57900-A880-44EB-B147-947BE856939B}" destId="{58D7419C-0104-4A28-815A-5F51A922B29A}" srcOrd="0" destOrd="0" presId="urn:microsoft.com/office/officeart/2005/8/layout/vList2"/>
    <dgm:cxn modelId="{DD8F2F4C-2903-4E4C-A3A2-C865C7FA55E3}" type="presOf" srcId="{86683C74-BA7C-4262-9F90-EF7C5B452237}" destId="{CA38155E-352A-4C6B-B90F-CC638D2D32CF}" srcOrd="0" destOrd="0" presId="urn:microsoft.com/office/officeart/2005/8/layout/vList2"/>
    <dgm:cxn modelId="{C39366B3-B92A-433A-860D-103620DC14EB}" type="presOf" srcId="{69A15041-6F7E-49F9-B01D-1527C9C699E0}" destId="{126E754F-0652-4A2F-868E-0C0D4D432BE3}" srcOrd="0" destOrd="0" presId="urn:microsoft.com/office/officeart/2005/8/layout/vList2"/>
    <dgm:cxn modelId="{C8F5D12B-F211-4478-91C5-CA44FD4D5841}" srcId="{69A15041-6F7E-49F9-B01D-1527C9C699E0}" destId="{B5C57900-A880-44EB-B147-947BE856939B}" srcOrd="1" destOrd="0" parTransId="{4D855FF0-56AB-41F5-B419-31764EA3F97B}" sibTransId="{377752B2-3140-4618-93E6-802552C935E5}"/>
    <dgm:cxn modelId="{D3754191-48A9-42A5-960B-8A2825875BF6}" srcId="{69A15041-6F7E-49F9-B01D-1527C9C699E0}" destId="{250053A8-4ACE-4CDE-9FE8-216307220A25}" srcOrd="2" destOrd="0" parTransId="{C1CB8493-4412-4294-AC71-9300877B2A33}" sibTransId="{553618FC-E98D-4B76-94A5-132749E52BC5}"/>
    <dgm:cxn modelId="{F774B1B5-C004-464D-916B-1AB5B42ED7D1}" type="presParOf" srcId="{126E754F-0652-4A2F-868E-0C0D4D432BE3}" destId="{C5C5BB68-6CF9-4687-AE01-D8E1FA4F6183}" srcOrd="0" destOrd="0" presId="urn:microsoft.com/office/officeart/2005/8/layout/vList2"/>
    <dgm:cxn modelId="{50D7E157-D401-455E-AAFC-909F850B15D3}" type="presParOf" srcId="{126E754F-0652-4A2F-868E-0C0D4D432BE3}" destId="{4CD2358A-F58B-46F1-9A36-7880A29B192D}" srcOrd="1" destOrd="0" presId="urn:microsoft.com/office/officeart/2005/8/layout/vList2"/>
    <dgm:cxn modelId="{7EB206A9-BD9A-4653-9F2E-1CD1AC53AA7E}" type="presParOf" srcId="{126E754F-0652-4A2F-868E-0C0D4D432BE3}" destId="{58D7419C-0104-4A28-815A-5F51A922B29A}" srcOrd="2" destOrd="0" presId="urn:microsoft.com/office/officeart/2005/8/layout/vList2"/>
    <dgm:cxn modelId="{0ADC53DC-C345-4DD9-9102-4EC1D9598B9B}" type="presParOf" srcId="{126E754F-0652-4A2F-868E-0C0D4D432BE3}" destId="{13F97F4C-BCCD-4651-9168-63F091C857A9}" srcOrd="3" destOrd="0" presId="urn:microsoft.com/office/officeart/2005/8/layout/vList2"/>
    <dgm:cxn modelId="{DEFB16A4-41F8-427F-A0FB-96DDD3138E69}" type="presParOf" srcId="{126E754F-0652-4A2F-868E-0C0D4D432BE3}" destId="{D09FCDF6-6268-4F58-A4C9-E048E4B6B1D4}" srcOrd="4" destOrd="0" presId="urn:microsoft.com/office/officeart/2005/8/layout/vList2"/>
    <dgm:cxn modelId="{1BC76AC9-371C-4592-B4E0-2E58BA9435D2}" type="presParOf" srcId="{126E754F-0652-4A2F-868E-0C0D4D432BE3}" destId="{FF426BB5-20A4-4B4C-8BE3-72A8CD69DB08}" srcOrd="5" destOrd="0" presId="urn:microsoft.com/office/officeart/2005/8/layout/vList2"/>
    <dgm:cxn modelId="{46D9A26E-0B03-415D-AA52-D2EDF602F73F}" type="presParOf" srcId="{126E754F-0652-4A2F-868E-0C0D4D432BE3}" destId="{15771474-B946-4123-BBA0-8304AA12D1EA}" srcOrd="6" destOrd="0" presId="urn:microsoft.com/office/officeart/2005/8/layout/vList2"/>
    <dgm:cxn modelId="{4586EE60-AAA0-4E9D-99DA-3C6F40CEF88D}" type="presParOf" srcId="{126E754F-0652-4A2F-868E-0C0D4D432BE3}" destId="{AE3869A7-A6A7-4908-85CB-3F0AD9E6A5ED}" srcOrd="7" destOrd="0" presId="urn:microsoft.com/office/officeart/2005/8/layout/vList2"/>
    <dgm:cxn modelId="{02B3AFA7-8DD0-4B9B-A032-17FC0D5CC783}" type="presParOf" srcId="{126E754F-0652-4A2F-868E-0C0D4D432BE3}" destId="{CA38155E-352A-4C6B-B90F-CC638D2D32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0BA1EF-6B40-403C-8F7D-CAE8486233A3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02B304DD-53B2-4B6E-BB74-47BF84D50754}">
      <dgm:prSet custT="1"/>
      <dgm:spPr/>
      <dgm:t>
        <a:bodyPr/>
        <a:lstStyle/>
        <a:p>
          <a:pPr rtl="0"/>
          <a:r>
            <a:rPr lang="zh-TW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中央政府公債餘額</a:t>
          </a:r>
          <a:r>
            <a:rPr lang="zh-TW" altLang="en-US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 </a:t>
          </a:r>
          <a:r>
            <a:rPr lang="en-US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 </a:t>
          </a:r>
          <a:r>
            <a:rPr lang="zh-TW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兆</a:t>
          </a:r>
          <a:endParaRPr lang="zh-TW" sz="32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EC38FD13-EE89-48E9-ACB6-9B12E222F0BB}" type="parTrans" cxnId="{C0271182-1E72-457C-94CB-C9D974EC0529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494952C-BAA8-4471-AFE2-EA4CD92E968F}" type="sibTrans" cxnId="{C0271182-1E72-457C-94CB-C9D974EC0529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21486B1-133D-4E63-88F0-287AAA6A8562}">
      <dgm:prSet custT="1"/>
      <dgm:spPr/>
      <dgm:t>
        <a:bodyPr/>
        <a:lstStyle/>
        <a:p>
          <a:pPr rtl="0"/>
          <a:r>
            <a:rPr lang="zh-TW" sz="32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各基金潛在債務</a:t>
          </a:r>
          <a:r>
            <a:rPr lang="zh-TW" altLang="en-US" sz="32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 </a:t>
          </a:r>
          <a:r>
            <a:rPr lang="en-US" sz="36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13</a:t>
          </a:r>
          <a:r>
            <a:rPr lang="zh-TW" altLang="en-US" sz="36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 </a:t>
          </a:r>
          <a:r>
            <a:rPr lang="zh-TW" sz="32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兆</a:t>
          </a:r>
          <a:endParaRPr lang="zh-TW" sz="32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8BDF7FE1-26CE-4969-B42F-EA51257AC59F}" type="parTrans" cxnId="{02415E79-77E6-4979-B99D-B5BD33B5DE94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F4155966-254B-4396-83F2-1212C8066609}" type="sibTrans" cxnId="{02415E79-77E6-4979-B99D-B5BD33B5DE94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5336DF73-2068-42FE-8A92-132669B57CA6}" type="pres">
      <dgm:prSet presAssocID="{7C0BA1EF-6B40-403C-8F7D-CAE8486233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6AC3BF-4FD8-47BA-A736-7140D2A34630}" type="pres">
      <dgm:prSet presAssocID="{02B304DD-53B2-4B6E-BB74-47BF84D507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42FA6-844A-42C2-BDC6-559F31284F22}" type="pres">
      <dgm:prSet presAssocID="{C494952C-BAA8-4471-AFE2-EA4CD92E968F}" presName="spacer" presStyleCnt="0"/>
      <dgm:spPr/>
    </dgm:pt>
    <dgm:pt modelId="{16D42CDB-4E7D-4CAC-AF40-9F0DC8444251}" type="pres">
      <dgm:prSet presAssocID="{021486B1-133D-4E63-88F0-287AAA6A8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5C7F2C-8D29-43CE-B8AA-C110A712836E}" type="presOf" srcId="{02B304DD-53B2-4B6E-BB74-47BF84D50754}" destId="{226AC3BF-4FD8-47BA-A736-7140D2A34630}" srcOrd="0" destOrd="0" presId="urn:microsoft.com/office/officeart/2005/8/layout/vList2"/>
    <dgm:cxn modelId="{832AFA8A-C544-4B43-A429-16A387387562}" type="presOf" srcId="{7C0BA1EF-6B40-403C-8F7D-CAE8486233A3}" destId="{5336DF73-2068-42FE-8A92-132669B57CA6}" srcOrd="0" destOrd="0" presId="urn:microsoft.com/office/officeart/2005/8/layout/vList2"/>
    <dgm:cxn modelId="{0BA6BE4D-EF76-4AED-AAE1-CF6E3BF55DD4}" type="presOf" srcId="{021486B1-133D-4E63-88F0-287AAA6A8562}" destId="{16D42CDB-4E7D-4CAC-AF40-9F0DC8444251}" srcOrd="0" destOrd="0" presId="urn:microsoft.com/office/officeart/2005/8/layout/vList2"/>
    <dgm:cxn modelId="{C0271182-1E72-457C-94CB-C9D974EC0529}" srcId="{7C0BA1EF-6B40-403C-8F7D-CAE8486233A3}" destId="{02B304DD-53B2-4B6E-BB74-47BF84D50754}" srcOrd="0" destOrd="0" parTransId="{EC38FD13-EE89-48E9-ACB6-9B12E222F0BB}" sibTransId="{C494952C-BAA8-4471-AFE2-EA4CD92E968F}"/>
    <dgm:cxn modelId="{02415E79-77E6-4979-B99D-B5BD33B5DE94}" srcId="{7C0BA1EF-6B40-403C-8F7D-CAE8486233A3}" destId="{021486B1-133D-4E63-88F0-287AAA6A8562}" srcOrd="1" destOrd="0" parTransId="{8BDF7FE1-26CE-4969-B42F-EA51257AC59F}" sibTransId="{F4155966-254B-4396-83F2-1212C8066609}"/>
    <dgm:cxn modelId="{9E5F4D8E-E5CF-433B-8B88-3B496835866B}" type="presParOf" srcId="{5336DF73-2068-42FE-8A92-132669B57CA6}" destId="{226AC3BF-4FD8-47BA-A736-7140D2A34630}" srcOrd="0" destOrd="0" presId="urn:microsoft.com/office/officeart/2005/8/layout/vList2"/>
    <dgm:cxn modelId="{8B3DF2C9-A736-4CFD-8337-845EC6740E63}" type="presParOf" srcId="{5336DF73-2068-42FE-8A92-132669B57CA6}" destId="{65D42FA6-844A-42C2-BDC6-559F31284F22}" srcOrd="1" destOrd="0" presId="urn:microsoft.com/office/officeart/2005/8/layout/vList2"/>
    <dgm:cxn modelId="{BB34CE8F-BF84-474F-9589-0D8F99C74A56}" type="presParOf" srcId="{5336DF73-2068-42FE-8A92-132669B57CA6}" destId="{16D42CDB-4E7D-4CAC-AF40-9F0DC84442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718225-B13B-484A-AB53-5CD244BD7B07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662C6880-9D24-40F4-A22E-C133D525EEF4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經濟發展下，社會整體福祉卻衰減</a:t>
          </a:r>
          <a:endParaRPr lang="zh-TW" altLang="en-US" sz="2800" b="1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7030AA7-227A-4D81-9A79-2085A61E5B0B}" type="parTrans" cxnId="{ACAB8167-9A74-4BCE-AC02-ABCF8028CF6F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2CD11A05-37F3-4853-80CF-837E950EED23}" type="sibTrans" cxnId="{ACAB8167-9A74-4BCE-AC02-ABCF8028CF6F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7E81891-A3CE-49CF-857A-5CD04853B639}">
      <dgm:prSet custT="1"/>
      <dgm:spPr/>
      <dgm:t>
        <a:bodyPr/>
        <a:lstStyle/>
        <a:p>
          <a:pPr rtl="0"/>
          <a:r>
            <a:rPr lang="zh-TW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財富的效用</a:t>
          </a:r>
          <a:r>
            <a:rPr 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福祉</a:t>
          </a:r>
          <a:r>
            <a:rPr 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2FE5D09-8BFE-4BC6-A600-4044BA5E34B6}" type="parTrans" cxnId="{007346F6-39BA-4B99-B346-BD5DFEC77DEE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59C2C04-7426-4FA9-9D21-69DBCE2AF0FF}" type="sibTrans" cxnId="{007346F6-39BA-4B99-B346-BD5DFEC77DEE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861707B7-3959-400A-B2F2-FCF069C94618}">
      <dgm:prSet custT="1"/>
      <dgm:spPr/>
      <dgm:t>
        <a:bodyPr/>
        <a:lstStyle/>
        <a:p>
          <a:pPr rtl="0"/>
          <a:r>
            <a:rPr 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PIGS</a:t>
          </a:r>
          <a:r>
            <a:rPr lang="zh-TW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的例子</a:t>
          </a:r>
          <a:endParaRPr lang="zh-TW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479584E-EFB9-4AC1-9B3D-A4BF486C340C}" type="parTrans" cxnId="{16239470-E57B-4F1F-8769-4A748F7986A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22C5864-49CD-4ACE-B657-E814270B3CD8}" type="sibTrans" cxnId="{16239470-E57B-4F1F-8769-4A748F7986A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161BE4F5-B6A4-4380-91DB-42E31199004F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美國的例子</a:t>
          </a:r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516240FD-6F01-456D-B7A6-BFC32A3C2A6E}" type="parTrans" cxnId="{18CECF7D-88C7-4A50-96EE-8DD3A605A2B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AAA1C1B6-B0A3-46FB-AD34-45309B00A63A}" type="sibTrans" cxnId="{18CECF7D-88C7-4A50-96EE-8DD3A605A2BD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EE7D7045-4A69-4AA8-8FF3-803495D1F572}">
      <dgm:prSet custT="1"/>
      <dgm:spPr/>
      <dgm:t>
        <a:bodyPr/>
        <a:lstStyle/>
        <a:p>
          <a:pPr rtl="0"/>
          <a:r>
            <a:rPr lang="zh-TW" altLang="en-US" sz="28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台灣的狀況</a:t>
          </a:r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0B54971-ACF1-48F9-8C5C-DAB859591651}" type="parTrans" cxnId="{71DB0D2F-9D6D-4D93-A6BD-B59947190C5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8660604-1620-420E-846F-88670BF75815}" type="sibTrans" cxnId="{71DB0D2F-9D6D-4D93-A6BD-B59947190C56}">
      <dgm:prSet/>
      <dgm:spPr/>
      <dgm:t>
        <a:bodyPr/>
        <a:lstStyle/>
        <a:p>
          <a:endParaRPr lang="zh-TW" altLang="en-US" sz="28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B7C5D935-4BFE-46D2-B4D7-60B3C948D626}" type="pres">
      <dgm:prSet presAssocID="{E1718225-B13B-484A-AB53-5CD244BD7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37F4F6-A89B-4553-96B6-0EB6DFCD4A08}" type="pres">
      <dgm:prSet presAssocID="{662C6880-9D24-40F4-A22E-C133D525EEF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015AB6-CF5B-4B4C-B1C2-D0FF1C4727AD}" type="pres">
      <dgm:prSet presAssocID="{2CD11A05-37F3-4853-80CF-837E950EED23}" presName="spacer" presStyleCnt="0"/>
      <dgm:spPr/>
    </dgm:pt>
    <dgm:pt modelId="{9E8AD673-A7BF-4A7D-BEC3-AD322E4F49D7}" type="pres">
      <dgm:prSet presAssocID="{A7E81891-A3CE-49CF-857A-5CD04853B6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58F7B-9AD1-4E72-A6E7-0ED69B4090B2}" type="pres">
      <dgm:prSet presAssocID="{959C2C04-7426-4FA9-9D21-69DBCE2AF0FF}" presName="spacer" presStyleCnt="0"/>
      <dgm:spPr/>
    </dgm:pt>
    <dgm:pt modelId="{F27BE86F-C97B-47FF-BA5D-7265BEBF164A}" type="pres">
      <dgm:prSet presAssocID="{861707B7-3959-400A-B2F2-FCF069C946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8AC52-3185-4077-A634-3A7B394B1C08}" type="pres">
      <dgm:prSet presAssocID="{922C5864-49CD-4ACE-B657-E814270B3CD8}" presName="spacer" presStyleCnt="0"/>
      <dgm:spPr/>
    </dgm:pt>
    <dgm:pt modelId="{4E45604C-422A-40FC-B877-1CC8E4B7BE95}" type="pres">
      <dgm:prSet presAssocID="{161BE4F5-B6A4-4380-91DB-42E31199004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05A78B-7CF1-46C7-8B60-D8D482112541}" type="pres">
      <dgm:prSet presAssocID="{AAA1C1B6-B0A3-46FB-AD34-45309B00A63A}" presName="spacer" presStyleCnt="0"/>
      <dgm:spPr/>
    </dgm:pt>
    <dgm:pt modelId="{868EF01F-AF5C-48A2-8388-E7B26E0C7B24}" type="pres">
      <dgm:prSet presAssocID="{EE7D7045-4A69-4AA8-8FF3-803495D1F5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7346F6-39BA-4B99-B346-BD5DFEC77DEE}" srcId="{E1718225-B13B-484A-AB53-5CD244BD7B07}" destId="{A7E81891-A3CE-49CF-857A-5CD04853B639}" srcOrd="1" destOrd="0" parTransId="{A2FE5D09-8BFE-4BC6-A600-4044BA5E34B6}" sibTransId="{959C2C04-7426-4FA9-9D21-69DBCE2AF0FF}"/>
    <dgm:cxn modelId="{ACAB8167-9A74-4BCE-AC02-ABCF8028CF6F}" srcId="{E1718225-B13B-484A-AB53-5CD244BD7B07}" destId="{662C6880-9D24-40F4-A22E-C133D525EEF4}" srcOrd="0" destOrd="0" parTransId="{47030AA7-227A-4D81-9A79-2085A61E5B0B}" sibTransId="{2CD11A05-37F3-4853-80CF-837E950EED23}"/>
    <dgm:cxn modelId="{A8C4BCB3-B4D9-467C-9502-489B6785E58F}" type="presOf" srcId="{662C6880-9D24-40F4-A22E-C133D525EEF4}" destId="{D037F4F6-A89B-4553-96B6-0EB6DFCD4A08}" srcOrd="0" destOrd="0" presId="urn:microsoft.com/office/officeart/2005/8/layout/vList2"/>
    <dgm:cxn modelId="{3DDB530D-A5CA-41FA-8595-63B2F07DEC1A}" type="presOf" srcId="{161BE4F5-B6A4-4380-91DB-42E31199004F}" destId="{4E45604C-422A-40FC-B877-1CC8E4B7BE95}" srcOrd="0" destOrd="0" presId="urn:microsoft.com/office/officeart/2005/8/layout/vList2"/>
    <dgm:cxn modelId="{66A9C24B-61B2-4D4A-B2A1-6DC6400AF4E9}" type="presOf" srcId="{861707B7-3959-400A-B2F2-FCF069C94618}" destId="{F27BE86F-C97B-47FF-BA5D-7265BEBF164A}" srcOrd="0" destOrd="0" presId="urn:microsoft.com/office/officeart/2005/8/layout/vList2"/>
    <dgm:cxn modelId="{71DB0D2F-9D6D-4D93-A6BD-B59947190C56}" srcId="{E1718225-B13B-484A-AB53-5CD244BD7B07}" destId="{EE7D7045-4A69-4AA8-8FF3-803495D1F572}" srcOrd="4" destOrd="0" parTransId="{40B54971-ACF1-48F9-8C5C-DAB859591651}" sibTransId="{C8660604-1620-420E-846F-88670BF75815}"/>
    <dgm:cxn modelId="{EA04E49B-0E53-4B83-BB73-CC63C0AF0109}" type="presOf" srcId="{A7E81891-A3CE-49CF-857A-5CD04853B639}" destId="{9E8AD673-A7BF-4A7D-BEC3-AD322E4F49D7}" srcOrd="0" destOrd="0" presId="urn:microsoft.com/office/officeart/2005/8/layout/vList2"/>
    <dgm:cxn modelId="{2BADDD57-5DF2-434F-AF01-9F2512A81848}" type="presOf" srcId="{E1718225-B13B-484A-AB53-5CD244BD7B07}" destId="{B7C5D935-4BFE-46D2-B4D7-60B3C948D626}" srcOrd="0" destOrd="0" presId="urn:microsoft.com/office/officeart/2005/8/layout/vList2"/>
    <dgm:cxn modelId="{D972F730-18B9-42B6-A809-71FFC0052C10}" type="presOf" srcId="{EE7D7045-4A69-4AA8-8FF3-803495D1F572}" destId="{868EF01F-AF5C-48A2-8388-E7B26E0C7B24}" srcOrd="0" destOrd="0" presId="urn:microsoft.com/office/officeart/2005/8/layout/vList2"/>
    <dgm:cxn modelId="{16239470-E57B-4F1F-8769-4A748F7986A6}" srcId="{E1718225-B13B-484A-AB53-5CD244BD7B07}" destId="{861707B7-3959-400A-B2F2-FCF069C94618}" srcOrd="2" destOrd="0" parTransId="{3479584E-EFB9-4AC1-9B3D-A4BF486C340C}" sibTransId="{922C5864-49CD-4ACE-B657-E814270B3CD8}"/>
    <dgm:cxn modelId="{18CECF7D-88C7-4A50-96EE-8DD3A605A2BD}" srcId="{E1718225-B13B-484A-AB53-5CD244BD7B07}" destId="{161BE4F5-B6A4-4380-91DB-42E31199004F}" srcOrd="3" destOrd="0" parTransId="{516240FD-6F01-456D-B7A6-BFC32A3C2A6E}" sibTransId="{AAA1C1B6-B0A3-46FB-AD34-45309B00A63A}"/>
    <dgm:cxn modelId="{E9714141-829A-4929-B336-AB41EDEDF19D}" type="presParOf" srcId="{B7C5D935-4BFE-46D2-B4D7-60B3C948D626}" destId="{D037F4F6-A89B-4553-96B6-0EB6DFCD4A08}" srcOrd="0" destOrd="0" presId="urn:microsoft.com/office/officeart/2005/8/layout/vList2"/>
    <dgm:cxn modelId="{F9531CDF-631D-4075-A505-3726E480F967}" type="presParOf" srcId="{B7C5D935-4BFE-46D2-B4D7-60B3C948D626}" destId="{5B015AB6-CF5B-4B4C-B1C2-D0FF1C4727AD}" srcOrd="1" destOrd="0" presId="urn:microsoft.com/office/officeart/2005/8/layout/vList2"/>
    <dgm:cxn modelId="{9479BCB3-C0CA-41EA-B1B3-7D92FD4EFF7D}" type="presParOf" srcId="{B7C5D935-4BFE-46D2-B4D7-60B3C948D626}" destId="{9E8AD673-A7BF-4A7D-BEC3-AD322E4F49D7}" srcOrd="2" destOrd="0" presId="urn:microsoft.com/office/officeart/2005/8/layout/vList2"/>
    <dgm:cxn modelId="{901DECE8-7E40-46C9-85CA-D432E745304F}" type="presParOf" srcId="{B7C5D935-4BFE-46D2-B4D7-60B3C948D626}" destId="{7A558F7B-9AD1-4E72-A6E7-0ED69B4090B2}" srcOrd="3" destOrd="0" presId="urn:microsoft.com/office/officeart/2005/8/layout/vList2"/>
    <dgm:cxn modelId="{4963FFA4-7698-420D-8F5E-B492473A7FC1}" type="presParOf" srcId="{B7C5D935-4BFE-46D2-B4D7-60B3C948D626}" destId="{F27BE86F-C97B-47FF-BA5D-7265BEBF164A}" srcOrd="4" destOrd="0" presId="urn:microsoft.com/office/officeart/2005/8/layout/vList2"/>
    <dgm:cxn modelId="{C7A9D909-AC44-4660-9792-ECC2DEF18153}" type="presParOf" srcId="{B7C5D935-4BFE-46D2-B4D7-60B3C948D626}" destId="{7DB8AC52-3185-4077-A634-3A7B394B1C08}" srcOrd="5" destOrd="0" presId="urn:microsoft.com/office/officeart/2005/8/layout/vList2"/>
    <dgm:cxn modelId="{9C9C6BD0-4205-4B7D-AD10-AEFC995DF6FC}" type="presParOf" srcId="{B7C5D935-4BFE-46D2-B4D7-60B3C948D626}" destId="{4E45604C-422A-40FC-B877-1CC8E4B7BE95}" srcOrd="6" destOrd="0" presId="urn:microsoft.com/office/officeart/2005/8/layout/vList2"/>
    <dgm:cxn modelId="{0C6E8C19-35AE-49BF-9293-E3E1555D4D5A}" type="presParOf" srcId="{B7C5D935-4BFE-46D2-B4D7-60B3C948D626}" destId="{DA05A78B-7CF1-46C7-8B60-D8D482112541}" srcOrd="7" destOrd="0" presId="urn:microsoft.com/office/officeart/2005/8/layout/vList2"/>
    <dgm:cxn modelId="{91438B75-3255-49E1-99CB-2F60AC874CB4}" type="presParOf" srcId="{B7C5D935-4BFE-46D2-B4D7-60B3C948D626}" destId="{868EF01F-AF5C-48A2-8388-E7B26E0C7B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54540-DA8B-4278-9090-CEFEEA99C31D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3B49D99E-ADA9-45B8-98C3-155419585AB8}">
      <dgm:prSet custT="1"/>
      <dgm:spPr/>
      <dgm:t>
        <a:bodyPr/>
        <a:lstStyle/>
        <a:p>
          <a:pPr algn="ctr" rtl="0">
            <a:spcBef>
              <a:spcPts val="0"/>
            </a:spcBef>
            <a:spcAft>
              <a:spcPts val="1200"/>
            </a:spcAft>
          </a:pPr>
          <a:r>
            <a:rPr lang="zh-TW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台灣是兩個國家</a:t>
          </a:r>
          <a:r>
            <a:rPr lang="zh-TW" altLang="en-US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？</a:t>
          </a:r>
          <a:endParaRPr lang="en-US" altLang="zh-TW" sz="3200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algn="ctr" rtl="0">
            <a:spcBef>
              <a:spcPts val="0"/>
            </a:spcBef>
            <a:spcAft>
              <a:spcPts val="1200"/>
            </a:spcAft>
          </a:pP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南</a:t>
          </a:r>
          <a:r>
            <a: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vs.</a:t>
          </a: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北</a:t>
          </a:r>
          <a:r>
            <a: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      </a:t>
          </a: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邪惡</a:t>
          </a:r>
          <a:r>
            <a: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vs.</a:t>
          </a: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公義</a:t>
          </a:r>
          <a:endParaRPr lang="zh-TW" sz="28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A3D23E3-9D2D-4AD5-96A2-70B9B3A11DE6}" type="parTrans" cxnId="{61C8E7B4-5020-4583-A9D6-B3CC5E08514B}">
      <dgm:prSet/>
      <dgm:spPr/>
      <dgm:t>
        <a:bodyPr/>
        <a:lstStyle/>
        <a:p>
          <a:pPr algn="ctr">
            <a:spcBef>
              <a:spcPts val="0"/>
            </a:spcBef>
            <a:spcAft>
              <a:spcPts val="1200"/>
            </a:spcAft>
          </a:pP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5AA826EF-B65B-4BF8-BA0B-FB690A3DC247}" type="sibTrans" cxnId="{61C8E7B4-5020-4583-A9D6-B3CC5E08514B}">
      <dgm:prSet/>
      <dgm:spPr/>
      <dgm:t>
        <a:bodyPr/>
        <a:lstStyle/>
        <a:p>
          <a:pPr algn="ctr">
            <a:spcBef>
              <a:spcPts val="0"/>
            </a:spcBef>
            <a:spcAft>
              <a:spcPts val="1200"/>
            </a:spcAft>
          </a:pP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9A26ADF7-4040-43A9-8821-96096F0D6F99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zh-TW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台灣是</a:t>
          </a:r>
          <a:r>
            <a:rPr lang="zh-TW" altLang="en-US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怎樣</a:t>
          </a:r>
          <a:r>
            <a:rPr lang="zh-TW" altLang="zh-TW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的社會</a:t>
          </a:r>
          <a:r>
            <a:rPr lang="zh-TW" altLang="en-US" sz="32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？</a:t>
          </a:r>
          <a:endParaRPr lang="en-US" altLang="zh-TW" sz="3200" b="1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algn="ctr" defTabSz="1333500" rtl="0">
            <a:lnSpc>
              <a:spcPct val="90000"/>
            </a:lnSpc>
            <a:spcBef>
              <a:spcPts val="0"/>
            </a:spcBef>
            <a:spcAft>
              <a:spcPts val="1200"/>
            </a:spcAft>
          </a:pP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刻薄、冷酷、鬥爭</a:t>
          </a:r>
          <a:r>
            <a:rPr lang="en-US" alt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 or </a:t>
          </a:r>
          <a:r>
            <a:rPr lang="zh-TW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溫馨、關懷、互助</a:t>
          </a:r>
          <a:endParaRPr lang="zh-TW" sz="28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CD8C4B1-CBDE-4888-8A23-66B0E7821691}" type="parTrans" cxnId="{9BF1EA47-F3F6-40F0-B69B-5D51C2869118}">
      <dgm:prSet/>
      <dgm:spPr/>
      <dgm:t>
        <a:bodyPr/>
        <a:lstStyle/>
        <a:p>
          <a:pPr algn="ctr">
            <a:spcBef>
              <a:spcPts val="0"/>
            </a:spcBef>
            <a:spcAft>
              <a:spcPts val="1200"/>
            </a:spcAft>
          </a:pP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40D05C3C-9A07-47D4-BFB7-C0FC05A8FD6A}" type="sibTrans" cxnId="{9BF1EA47-F3F6-40F0-B69B-5D51C2869118}">
      <dgm:prSet/>
      <dgm:spPr/>
      <dgm:t>
        <a:bodyPr/>
        <a:lstStyle/>
        <a:p>
          <a:pPr algn="ctr">
            <a:spcBef>
              <a:spcPts val="0"/>
            </a:spcBef>
            <a:spcAft>
              <a:spcPts val="1200"/>
            </a:spcAft>
          </a:pP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5FF8CA88-FC2E-47A4-9E1E-9BC925E47800}" type="pres">
      <dgm:prSet presAssocID="{15154540-DA8B-4278-9090-CEFEEA99C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4AA711-5A0D-417B-AC63-C152E51EA8C6}" type="pres">
      <dgm:prSet presAssocID="{3B49D99E-ADA9-45B8-98C3-155419585A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434907-4B4E-4AE7-A855-CB1811020E8C}" type="pres">
      <dgm:prSet presAssocID="{5AA826EF-B65B-4BF8-BA0B-FB690A3DC247}" presName="spacer" presStyleCnt="0"/>
      <dgm:spPr/>
    </dgm:pt>
    <dgm:pt modelId="{37B936AB-90F0-4436-ADE1-EE7DECD5FC85}" type="pres">
      <dgm:prSet presAssocID="{9A26ADF7-4040-43A9-8821-96096F0D6F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DC1FF1-59E2-4CBD-A450-F3D4EC17050B}" type="presOf" srcId="{15154540-DA8B-4278-9090-CEFEEA99C31D}" destId="{5FF8CA88-FC2E-47A4-9E1E-9BC925E47800}" srcOrd="0" destOrd="0" presId="urn:microsoft.com/office/officeart/2005/8/layout/vList2"/>
    <dgm:cxn modelId="{E487BCDD-7D2C-41E0-B2B0-33D8D7128331}" type="presOf" srcId="{9A26ADF7-4040-43A9-8821-96096F0D6F99}" destId="{37B936AB-90F0-4436-ADE1-EE7DECD5FC85}" srcOrd="0" destOrd="0" presId="urn:microsoft.com/office/officeart/2005/8/layout/vList2"/>
    <dgm:cxn modelId="{F5058DEB-DB32-4012-B886-7140ED8DD206}" type="presOf" srcId="{3B49D99E-ADA9-45B8-98C3-155419585AB8}" destId="{C64AA711-5A0D-417B-AC63-C152E51EA8C6}" srcOrd="0" destOrd="0" presId="urn:microsoft.com/office/officeart/2005/8/layout/vList2"/>
    <dgm:cxn modelId="{61C8E7B4-5020-4583-A9D6-B3CC5E08514B}" srcId="{15154540-DA8B-4278-9090-CEFEEA99C31D}" destId="{3B49D99E-ADA9-45B8-98C3-155419585AB8}" srcOrd="0" destOrd="0" parTransId="{2A3D23E3-9D2D-4AD5-96A2-70B9B3A11DE6}" sibTransId="{5AA826EF-B65B-4BF8-BA0B-FB690A3DC247}"/>
    <dgm:cxn modelId="{9BF1EA47-F3F6-40F0-B69B-5D51C2869118}" srcId="{15154540-DA8B-4278-9090-CEFEEA99C31D}" destId="{9A26ADF7-4040-43A9-8821-96096F0D6F99}" srcOrd="1" destOrd="0" parTransId="{1CD8C4B1-CBDE-4888-8A23-66B0E7821691}" sibTransId="{40D05C3C-9A07-47D4-BFB7-C0FC05A8FD6A}"/>
    <dgm:cxn modelId="{A03C443A-B73E-422D-912F-C607EFECC2ED}" type="presParOf" srcId="{5FF8CA88-FC2E-47A4-9E1E-9BC925E47800}" destId="{C64AA711-5A0D-417B-AC63-C152E51EA8C6}" srcOrd="0" destOrd="0" presId="urn:microsoft.com/office/officeart/2005/8/layout/vList2"/>
    <dgm:cxn modelId="{8EAE0FF0-EA22-431F-A588-4DA20A6A4F87}" type="presParOf" srcId="{5FF8CA88-FC2E-47A4-9E1E-9BC925E47800}" destId="{1E434907-4B4E-4AE7-A855-CB1811020E8C}" srcOrd="1" destOrd="0" presId="urn:microsoft.com/office/officeart/2005/8/layout/vList2"/>
    <dgm:cxn modelId="{385B04D3-3C19-4F81-AB31-76AC73C86380}" type="presParOf" srcId="{5FF8CA88-FC2E-47A4-9E1E-9BC925E47800}" destId="{37B936AB-90F0-4436-ADE1-EE7DECD5FC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3D227B-AD83-4117-80BB-BF52206C4E7F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49CEB595-D83D-44D8-B7E5-DF316D2BDEE5}">
      <dgm:prSet custT="1"/>
      <dgm:spPr/>
      <dgm:t>
        <a:bodyPr/>
        <a:lstStyle/>
        <a:p>
          <a:pPr rtl="0"/>
          <a:r>
            <a:rPr lang="zh-TW" altLang="en-US" sz="32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政務官沒有尊嚴，不願論述</a:t>
          </a: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007A3595-FB01-4E7F-BF7E-D37FC678CA17}" type="parTrans" cxnId="{1F2374C7-F955-4AEB-98C7-B206F02E0DE8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C5E2E8E0-05F1-47FF-9928-E9B4E0008ED5}" type="sibTrans" cxnId="{1F2374C7-F955-4AEB-98C7-B206F02E0DE8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AB712CC-4319-4877-9D06-9B6FABDA7439}">
      <dgm:prSet custT="1"/>
      <dgm:spPr/>
      <dgm:t>
        <a:bodyPr/>
        <a:lstStyle/>
        <a:p>
          <a:pPr rtl="0"/>
          <a:r>
            <a:rPr lang="zh-TW" altLang="en-US" sz="3200" b="1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以老農津貼為例</a:t>
          </a:r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DD9D6F15-F4D1-44FB-8642-07F194D52508}" type="parTrans" cxnId="{4F38DE53-978D-4BCA-8157-7A72B59263C3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3676EE85-ECC4-4691-A77D-E552A5465C84}" type="sibTrans" cxnId="{4F38DE53-978D-4BCA-8157-7A72B59263C3}">
      <dgm:prSet/>
      <dgm:spPr/>
      <dgm:t>
        <a:bodyPr/>
        <a:lstStyle/>
        <a:p>
          <a:endParaRPr lang="zh-TW" altLang="en-US" sz="3200" b="1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gm:t>
    </dgm:pt>
    <dgm:pt modelId="{55CB6E59-69F2-48DD-B829-9791C9065DDB}" type="pres">
      <dgm:prSet presAssocID="{823D227B-AD83-4117-80BB-BF52206C4E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BC67E4-D881-48F4-81B2-17E4B567EE24}" type="pres">
      <dgm:prSet presAssocID="{49CEB595-D83D-44D8-B7E5-DF316D2BDE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67E61D-B389-4BA6-9722-76C10DFE143F}" type="pres">
      <dgm:prSet presAssocID="{C5E2E8E0-05F1-47FF-9928-E9B4E0008ED5}" presName="spacer" presStyleCnt="0"/>
      <dgm:spPr/>
    </dgm:pt>
    <dgm:pt modelId="{FAB48379-B076-4AE4-AB33-CEF11F37CABB}" type="pres">
      <dgm:prSet presAssocID="{3AB712CC-4319-4877-9D06-9B6FABDA74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524E6C-F308-42D0-BE05-04A5139AEE10}" type="presOf" srcId="{823D227B-AD83-4117-80BB-BF52206C4E7F}" destId="{55CB6E59-69F2-48DD-B829-9791C9065DDB}" srcOrd="0" destOrd="0" presId="urn:microsoft.com/office/officeart/2005/8/layout/vList2"/>
    <dgm:cxn modelId="{4F38DE53-978D-4BCA-8157-7A72B59263C3}" srcId="{823D227B-AD83-4117-80BB-BF52206C4E7F}" destId="{3AB712CC-4319-4877-9D06-9B6FABDA7439}" srcOrd="1" destOrd="0" parTransId="{DD9D6F15-F4D1-44FB-8642-07F194D52508}" sibTransId="{3676EE85-ECC4-4691-A77D-E552A5465C84}"/>
    <dgm:cxn modelId="{964A5AFD-BAF7-4F13-A058-7B1EE10B66AC}" type="presOf" srcId="{49CEB595-D83D-44D8-B7E5-DF316D2BDEE5}" destId="{C1BC67E4-D881-48F4-81B2-17E4B567EE24}" srcOrd="0" destOrd="0" presId="urn:microsoft.com/office/officeart/2005/8/layout/vList2"/>
    <dgm:cxn modelId="{94283468-9D33-4C6A-A038-F35AB9BA7349}" type="presOf" srcId="{3AB712CC-4319-4877-9D06-9B6FABDA7439}" destId="{FAB48379-B076-4AE4-AB33-CEF11F37CABB}" srcOrd="0" destOrd="0" presId="urn:microsoft.com/office/officeart/2005/8/layout/vList2"/>
    <dgm:cxn modelId="{1F2374C7-F955-4AEB-98C7-B206F02E0DE8}" srcId="{823D227B-AD83-4117-80BB-BF52206C4E7F}" destId="{49CEB595-D83D-44D8-B7E5-DF316D2BDEE5}" srcOrd="0" destOrd="0" parTransId="{007A3595-FB01-4E7F-BF7E-D37FC678CA17}" sibTransId="{C5E2E8E0-05F1-47FF-9928-E9B4E0008ED5}"/>
    <dgm:cxn modelId="{DE9DAB19-4CA6-437F-B3D4-621473B8DF01}" type="presParOf" srcId="{55CB6E59-69F2-48DD-B829-9791C9065DDB}" destId="{C1BC67E4-D881-48F4-81B2-17E4B567EE24}" srcOrd="0" destOrd="0" presId="urn:microsoft.com/office/officeart/2005/8/layout/vList2"/>
    <dgm:cxn modelId="{679F6DC4-056E-4017-A8FA-BDBBD970F7EC}" type="presParOf" srcId="{55CB6E59-69F2-48DD-B829-9791C9065DDB}" destId="{8367E61D-B389-4BA6-9722-76C10DFE143F}" srcOrd="1" destOrd="0" presId="urn:microsoft.com/office/officeart/2005/8/layout/vList2"/>
    <dgm:cxn modelId="{C84743D5-2C0D-4409-8982-F16AF5FA717B}" type="presParOf" srcId="{55CB6E59-69F2-48DD-B829-9791C9065DDB}" destId="{FAB48379-B076-4AE4-AB33-CEF11F37CA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955BC-6CD6-4C09-9801-272B30F73147}">
      <dsp:nvSpPr>
        <dsp:cNvPr id="0" name=""/>
        <dsp:cNvSpPr/>
      </dsp:nvSpPr>
      <dsp:spPr>
        <a:xfrm>
          <a:off x="1224136" y="360040"/>
          <a:ext cx="3960438" cy="39152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健康快樂</a:t>
          </a:r>
          <a:endParaRPr lang="en-US" altLang="zh-TW" sz="4000" b="1" kern="1200" dirty="0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【</a:t>
          </a:r>
          <a:r>
            <a:rPr lang="zh-TW" altLang="en-US" sz="1800" b="1" kern="1200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總幸福產品</a:t>
          </a:r>
          <a:r>
            <a:rPr lang="zh-TW" altLang="zh-TW" sz="1800" b="1" kern="1200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】</a:t>
          </a:r>
          <a:endParaRPr lang="zh-TW" altLang="en-US" sz="1800" b="1" kern="1200" dirty="0">
            <a:solidFill>
              <a:srgbClr val="C00000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1804129" y="933421"/>
        <a:ext cx="2800452" cy="2768526"/>
      </dsp:txXfrm>
    </dsp:sp>
    <dsp:sp modelId="{6E0142D8-62AA-4F98-B3B1-E56F2DFD0E09}">
      <dsp:nvSpPr>
        <dsp:cNvPr id="0" name=""/>
        <dsp:cNvSpPr/>
      </dsp:nvSpPr>
      <dsp:spPr>
        <a:xfrm rot="5400000">
          <a:off x="2800679" y="747562"/>
          <a:ext cx="80735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07352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184171" y="743533"/>
        <a:ext cx="40367" cy="40367"/>
      </dsp:txXfrm>
    </dsp:sp>
    <dsp:sp modelId="{10F4E734-F056-4BCF-B5A5-8E8011A7873F}">
      <dsp:nvSpPr>
        <dsp:cNvPr id="0" name=""/>
        <dsp:cNvSpPr/>
      </dsp:nvSpPr>
      <dsp:spPr>
        <a:xfrm>
          <a:off x="2629190" y="17062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經濟健康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2797652" y="185524"/>
        <a:ext cx="813406" cy="813406"/>
      </dsp:txXfrm>
    </dsp:sp>
    <dsp:sp modelId="{A8EA374F-E384-4EC8-9487-3705EA18376C}">
      <dsp:nvSpPr>
        <dsp:cNvPr id="0" name=""/>
        <dsp:cNvSpPr/>
      </dsp:nvSpPr>
      <dsp:spPr>
        <a:xfrm rot="8485714">
          <a:off x="4014125" y="1328374"/>
          <a:ext cx="821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21059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4404128" y="1324002"/>
        <a:ext cx="41052" cy="41052"/>
      </dsp:txXfrm>
    </dsp:sp>
    <dsp:sp modelId="{4440D4EE-8750-49EE-9813-66EA19606848}">
      <dsp:nvSpPr>
        <dsp:cNvPr id="0" name=""/>
        <dsp:cNvSpPr/>
      </dsp:nvSpPr>
      <dsp:spPr>
        <a:xfrm>
          <a:off x="3978206" y="666714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306190"/>
                <a:satOff val="45"/>
                <a:lumOff val="-1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306190"/>
                <a:satOff val="45"/>
                <a:lumOff val="-1079"/>
                <a:alphaOff val="0"/>
                <a:tint val="86000"/>
                <a:satMod val="115000"/>
              </a:schemeClr>
            </a:gs>
            <a:gs pos="100000">
              <a:schemeClr val="accent5">
                <a:hueOff val="-306190"/>
                <a:satOff val="45"/>
                <a:lumOff val="-1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306190"/>
              <a:satOff val="45"/>
              <a:lumOff val="-1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環境健康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146668" y="835176"/>
        <a:ext cx="813406" cy="813406"/>
      </dsp:txXfrm>
    </dsp:sp>
    <dsp:sp modelId="{4052FF67-898F-4D03-8A7A-22636DC7B2DA}">
      <dsp:nvSpPr>
        <dsp:cNvPr id="0" name=""/>
        <dsp:cNvSpPr/>
      </dsp:nvSpPr>
      <dsp:spPr>
        <a:xfrm rot="11571429">
          <a:off x="4315417" y="2649706"/>
          <a:ext cx="82879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28791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4709093" y="2645140"/>
        <a:ext cx="41439" cy="41439"/>
      </dsp:txXfrm>
    </dsp:sp>
    <dsp:sp modelId="{1CE837A2-1095-4EC2-AA2B-AD426574ECE7}">
      <dsp:nvSpPr>
        <dsp:cNvPr id="0" name=""/>
        <dsp:cNvSpPr/>
      </dsp:nvSpPr>
      <dsp:spPr>
        <a:xfrm>
          <a:off x="4311386" y="2126469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身體健康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4479848" y="2294931"/>
        <a:ext cx="813406" cy="813406"/>
      </dsp:txXfrm>
    </dsp:sp>
    <dsp:sp modelId="{8615CB5F-2B21-4A79-8CE8-98725F27830F}">
      <dsp:nvSpPr>
        <dsp:cNvPr id="0" name=""/>
        <dsp:cNvSpPr/>
      </dsp:nvSpPr>
      <dsp:spPr>
        <a:xfrm rot="14657143">
          <a:off x="3473734" y="3703495"/>
          <a:ext cx="811543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11543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 rot="10800000">
        <a:off x="3859217" y="3699361"/>
        <a:ext cx="40577" cy="40577"/>
      </dsp:txXfrm>
    </dsp:sp>
    <dsp:sp modelId="{6ED6F736-918C-40D0-9125-87988F94F906}">
      <dsp:nvSpPr>
        <dsp:cNvPr id="0" name=""/>
        <dsp:cNvSpPr/>
      </dsp:nvSpPr>
      <dsp:spPr>
        <a:xfrm>
          <a:off x="3377837" y="3297102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職場健康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3546299" y="3465564"/>
        <a:ext cx="813406" cy="813406"/>
      </dsp:txXfrm>
    </dsp:sp>
    <dsp:sp modelId="{4F6D7F1C-62F8-4267-9EBD-4D8514DDD208}">
      <dsp:nvSpPr>
        <dsp:cNvPr id="0" name=""/>
        <dsp:cNvSpPr/>
      </dsp:nvSpPr>
      <dsp:spPr>
        <a:xfrm rot="17742857">
          <a:off x="2123433" y="3703495"/>
          <a:ext cx="811543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11543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2508916" y="3699361"/>
        <a:ext cx="40577" cy="40577"/>
      </dsp:txXfrm>
    </dsp:sp>
    <dsp:sp modelId="{065C9B15-C829-481D-B551-9AFBAA36F2F3}">
      <dsp:nvSpPr>
        <dsp:cNvPr id="0" name=""/>
        <dsp:cNvSpPr/>
      </dsp:nvSpPr>
      <dsp:spPr>
        <a:xfrm>
          <a:off x="1880542" y="3297102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精神健康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2049004" y="3465564"/>
        <a:ext cx="813406" cy="813406"/>
      </dsp:txXfrm>
    </dsp:sp>
    <dsp:sp modelId="{0C5FA5D2-D016-4691-9906-32928430E780}">
      <dsp:nvSpPr>
        <dsp:cNvPr id="0" name=""/>
        <dsp:cNvSpPr/>
      </dsp:nvSpPr>
      <dsp:spPr>
        <a:xfrm rot="20828571">
          <a:off x="1264502" y="2649706"/>
          <a:ext cx="82879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28791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1658178" y="2645140"/>
        <a:ext cx="41439" cy="41439"/>
      </dsp:txXfrm>
    </dsp:sp>
    <dsp:sp modelId="{F527B5E3-1E1D-48CB-860C-421952450F06}">
      <dsp:nvSpPr>
        <dsp:cNvPr id="0" name=""/>
        <dsp:cNvSpPr/>
      </dsp:nvSpPr>
      <dsp:spPr>
        <a:xfrm>
          <a:off x="946993" y="2126469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1530947"/>
                <a:satOff val="225"/>
                <a:lumOff val="-539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530947"/>
                <a:satOff val="225"/>
                <a:lumOff val="-5393"/>
                <a:alphaOff val="0"/>
                <a:tint val="86000"/>
                <a:satMod val="115000"/>
              </a:schemeClr>
            </a:gs>
            <a:gs pos="100000">
              <a:schemeClr val="accent5">
                <a:hueOff val="-1530947"/>
                <a:satOff val="225"/>
                <a:lumOff val="-539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530947"/>
              <a:satOff val="225"/>
              <a:lumOff val="-539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社會健康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1115455" y="2294931"/>
        <a:ext cx="813406" cy="813406"/>
      </dsp:txXfrm>
    </dsp:sp>
    <dsp:sp modelId="{6C27751B-80DB-4346-987A-7277E8D7E3E5}">
      <dsp:nvSpPr>
        <dsp:cNvPr id="0" name=""/>
        <dsp:cNvSpPr/>
      </dsp:nvSpPr>
      <dsp:spPr>
        <a:xfrm rot="2314286">
          <a:off x="1573526" y="1328374"/>
          <a:ext cx="821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821059" y="161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1963529" y="1324002"/>
        <a:ext cx="41052" cy="41052"/>
      </dsp:txXfrm>
    </dsp:sp>
    <dsp:sp modelId="{CEC8E9C8-1089-415D-9AF3-91E78CD7A8AF}">
      <dsp:nvSpPr>
        <dsp:cNvPr id="0" name=""/>
        <dsp:cNvSpPr/>
      </dsp:nvSpPr>
      <dsp:spPr>
        <a:xfrm>
          <a:off x="1280173" y="666714"/>
          <a:ext cx="1150330" cy="1150330"/>
        </a:xfrm>
        <a:prstGeom prst="ellipse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00CC"/>
              </a:solidFill>
              <a:effectLst/>
              <a:latin typeface="標楷體" pitchFamily="65" charset="-120"/>
              <a:ea typeface="標楷體" pitchFamily="65" charset="-120"/>
            </a:rPr>
            <a:t>政治健康</a:t>
          </a:r>
          <a:endParaRPr lang="zh-TW" altLang="en-US" sz="2500" b="1" kern="1200" dirty="0">
            <a:solidFill>
              <a:srgbClr val="0000CC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1448635" y="835176"/>
        <a:ext cx="813406" cy="8134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DB4F-2F44-41C5-B860-85E08113367D}">
      <dsp:nvSpPr>
        <dsp:cNvPr id="0" name=""/>
        <dsp:cNvSpPr/>
      </dsp:nvSpPr>
      <dsp:spPr>
        <a:xfrm>
          <a:off x="2109553" y="642"/>
          <a:ext cx="1897622" cy="7098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不婚</a:t>
          </a:r>
          <a:endParaRPr lang="zh-TW" altLang="en-US" sz="2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87453" y="104602"/>
        <a:ext cx="1341822" cy="501960"/>
      </dsp:txXfrm>
    </dsp:sp>
    <dsp:sp modelId="{562D93A6-ADCB-423B-AEAF-1842239FF093}">
      <dsp:nvSpPr>
        <dsp:cNvPr id="0" name=""/>
        <dsp:cNvSpPr/>
      </dsp:nvSpPr>
      <dsp:spPr>
        <a:xfrm>
          <a:off x="2880209" y="760406"/>
          <a:ext cx="356310" cy="35631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927438" y="896659"/>
        <a:ext cx="261852" cy="83804"/>
      </dsp:txXfrm>
    </dsp:sp>
    <dsp:sp modelId="{45CDE088-1266-47C9-B6DC-D4BF86577C8F}">
      <dsp:nvSpPr>
        <dsp:cNvPr id="0" name=""/>
        <dsp:cNvSpPr/>
      </dsp:nvSpPr>
      <dsp:spPr>
        <a:xfrm>
          <a:off x="2048003" y="1166600"/>
          <a:ext cx="2020721" cy="7935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不生</a:t>
          </a:r>
          <a:endParaRPr lang="zh-TW" altLang="en-US" sz="2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43931" y="1282808"/>
        <a:ext cx="1428865" cy="561099"/>
      </dsp:txXfrm>
    </dsp:sp>
    <dsp:sp modelId="{30871779-1A83-4751-B87E-89BB0D2BE0D4}">
      <dsp:nvSpPr>
        <dsp:cNvPr id="0" name=""/>
        <dsp:cNvSpPr/>
      </dsp:nvSpPr>
      <dsp:spPr>
        <a:xfrm>
          <a:off x="2880209" y="2009999"/>
          <a:ext cx="356310" cy="35631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927438" y="2146252"/>
        <a:ext cx="261852" cy="83804"/>
      </dsp:txXfrm>
    </dsp:sp>
    <dsp:sp modelId="{FBB37034-62CD-42DC-8EAD-20DB7A664548}">
      <dsp:nvSpPr>
        <dsp:cNvPr id="0" name=""/>
        <dsp:cNvSpPr/>
      </dsp:nvSpPr>
      <dsp:spPr>
        <a:xfrm>
          <a:off x="2043116" y="2416192"/>
          <a:ext cx="2030495" cy="8759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不養</a:t>
          </a:r>
          <a:endParaRPr lang="zh-TW" altLang="en-US" sz="2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40475" y="2544472"/>
        <a:ext cx="1435777" cy="619392"/>
      </dsp:txXfrm>
    </dsp:sp>
    <dsp:sp modelId="{FAA9155D-65FB-4057-87A6-FD7A2C900268}">
      <dsp:nvSpPr>
        <dsp:cNvPr id="0" name=""/>
        <dsp:cNvSpPr/>
      </dsp:nvSpPr>
      <dsp:spPr>
        <a:xfrm>
          <a:off x="2880209" y="3342028"/>
          <a:ext cx="356310" cy="356310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927438" y="3478281"/>
        <a:ext cx="261852" cy="83804"/>
      </dsp:txXfrm>
    </dsp:sp>
    <dsp:sp modelId="{3741AE29-349D-4558-BAE0-B46A3004738C}">
      <dsp:nvSpPr>
        <dsp:cNvPr id="0" name=""/>
        <dsp:cNvSpPr/>
      </dsp:nvSpPr>
      <dsp:spPr>
        <a:xfrm>
          <a:off x="2136399" y="3748222"/>
          <a:ext cx="1843930" cy="8343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不活</a:t>
          </a:r>
          <a:endParaRPr lang="zh-TW" altLang="en-US" sz="2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406436" y="3870404"/>
        <a:ext cx="1303856" cy="589948"/>
      </dsp:txXfrm>
    </dsp:sp>
    <dsp:sp modelId="{F44163CC-C0EC-4EA0-A477-4985A6AC79CE}">
      <dsp:nvSpPr>
        <dsp:cNvPr id="0" name=""/>
        <dsp:cNvSpPr/>
      </dsp:nvSpPr>
      <dsp:spPr>
        <a:xfrm>
          <a:off x="2880209" y="4632418"/>
          <a:ext cx="356310" cy="356310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927438" y="4768671"/>
        <a:ext cx="261852" cy="83804"/>
      </dsp:txXfrm>
    </dsp:sp>
    <dsp:sp modelId="{CD2F9C41-97F4-4364-9FE8-6641CD357693}">
      <dsp:nvSpPr>
        <dsp:cNvPr id="0" name=""/>
        <dsp:cNvSpPr/>
      </dsp:nvSpPr>
      <dsp:spPr>
        <a:xfrm>
          <a:off x="1908483" y="5038612"/>
          <a:ext cx="2299762" cy="9374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沒有前景</a:t>
          </a:r>
          <a:endParaRPr lang="zh-TW" altLang="en-US" sz="2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45275" y="5175892"/>
        <a:ext cx="1626178" cy="662849"/>
      </dsp:txXfrm>
    </dsp:sp>
    <dsp:sp modelId="{D71B39DA-2442-4862-AC4C-B045E503C237}">
      <dsp:nvSpPr>
        <dsp:cNvPr id="0" name=""/>
        <dsp:cNvSpPr/>
      </dsp:nvSpPr>
      <dsp:spPr>
        <a:xfrm rot="88703">
          <a:off x="4272940" y="2140743"/>
          <a:ext cx="848090" cy="186805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4272982" y="2511072"/>
        <a:ext cx="593663" cy="1120835"/>
      </dsp:txXfrm>
    </dsp:sp>
    <dsp:sp modelId="{D533F78B-7E6E-46DF-A20B-50508F09F61F}">
      <dsp:nvSpPr>
        <dsp:cNvPr id="0" name=""/>
        <dsp:cNvSpPr/>
      </dsp:nvSpPr>
      <dsp:spPr>
        <a:xfrm>
          <a:off x="5247107" y="2123345"/>
          <a:ext cx="2058945" cy="18960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rPr>
            <a:t>不快樂</a:t>
          </a:r>
          <a:endParaRPr lang="zh-TW" altLang="en-US" sz="3600" b="1" kern="1200" dirty="0">
            <a:solidFill>
              <a:srgbClr val="C00000"/>
            </a:solidFill>
            <a:effectLst/>
            <a:latin typeface="標楷體" pitchFamily="65" charset="-120"/>
            <a:ea typeface="標楷體" pitchFamily="65" charset="-120"/>
          </a:endParaRPr>
        </a:p>
      </dsp:txBody>
      <dsp:txXfrm>
        <a:off x="5548633" y="2401020"/>
        <a:ext cx="1455893" cy="1340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0742B-C802-4A81-8107-BDD814A2D893}">
      <dsp:nvSpPr>
        <dsp:cNvPr id="0" name=""/>
        <dsp:cNvSpPr/>
      </dsp:nvSpPr>
      <dsp:spPr>
        <a:xfrm>
          <a:off x="0" y="118"/>
          <a:ext cx="8229599" cy="113111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平均每年有</a:t>
          </a:r>
          <a:r>
            <a:rPr lang="en-US" sz="24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481</a:t>
          </a: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名棄兒。</a:t>
          </a:r>
          <a:endParaRPr lang="zh-TW" sz="24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216" y="55334"/>
        <a:ext cx="8119167" cy="1020681"/>
      </dsp:txXfrm>
    </dsp:sp>
    <dsp:sp modelId="{3AEC644E-7801-4566-9530-7AB9CA8E7F99}">
      <dsp:nvSpPr>
        <dsp:cNvPr id="0" name=""/>
        <dsp:cNvSpPr/>
      </dsp:nvSpPr>
      <dsp:spPr>
        <a:xfrm>
          <a:off x="0" y="1144830"/>
          <a:ext cx="8229599" cy="113111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每天就有</a:t>
          </a:r>
          <a:r>
            <a:rPr lang="en-US" sz="24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1.3</a:t>
          </a: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個孩子被遺棄。</a:t>
          </a:r>
          <a:r>
            <a:rPr lang="en-US" alt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不包括被發現前已死亡的嬰幼兒，以及被寄放在褓母、父母的友人或同事等處，但沒有獲得妥善照顧，也沒有被發現及通報的兒童、少年。</a:t>
          </a:r>
          <a:r>
            <a:rPr lang="en-US" altLang="zh-TW" sz="18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sz="18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216" y="1200046"/>
        <a:ext cx="8119167" cy="1020681"/>
      </dsp:txXfrm>
    </dsp:sp>
    <dsp:sp modelId="{BA734112-3FB1-4354-8DD6-08B4D618511E}">
      <dsp:nvSpPr>
        <dsp:cNvPr id="0" name=""/>
        <dsp:cNvSpPr/>
      </dsp:nvSpPr>
      <dsp:spPr>
        <a:xfrm>
          <a:off x="0" y="2289543"/>
          <a:ext cx="8229599" cy="113111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五</a:t>
          </a: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年內，一共接到</a:t>
          </a:r>
          <a:r>
            <a:rPr lang="en-US" sz="24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3,303</a:t>
          </a: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通出養諮詢電話，平均每天有近兩通（</a:t>
          </a:r>
          <a:r>
            <a:rPr lang="en-US" sz="24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1.8</a:t>
          </a:r>
          <a:r>
            <a:rPr lang="zh-TW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）電話表示，希望出養親生子女。</a:t>
          </a:r>
          <a:endParaRPr lang="zh-TW" sz="24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216" y="2344759"/>
        <a:ext cx="8119167" cy="1020681"/>
      </dsp:txXfrm>
    </dsp:sp>
    <dsp:sp modelId="{5ED96D4A-7D9C-4365-8B74-4084AB519CBC}">
      <dsp:nvSpPr>
        <dsp:cNvPr id="0" name=""/>
        <dsp:cNvSpPr/>
      </dsp:nvSpPr>
      <dsp:spPr>
        <a:xfrm>
          <a:off x="0" y="3434255"/>
          <a:ext cx="8229599" cy="113111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為什麼要把自己的孩子送給別人收養？</a:t>
          </a:r>
          <a:endParaRPr lang="en-US" altLang="zh-TW" sz="2400" b="1" kern="1200" dirty="0" smtClean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rPr>
            <a:t>原因大都是「養不起」！</a:t>
          </a:r>
          <a:endParaRPr lang="zh-TW" altLang="en-US" sz="2400" b="1" kern="1200" dirty="0">
            <a:solidFill>
              <a:srgbClr val="0000CC"/>
            </a:solidFill>
            <a:latin typeface="標楷體" pitchFamily="65" charset="-120"/>
            <a:ea typeface="標楷體" pitchFamily="65" charset="-120"/>
          </a:endParaRPr>
        </a:p>
      </dsp:txBody>
      <dsp:txXfrm>
        <a:off x="55216" y="3489471"/>
        <a:ext cx="8119167" cy="1020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0.55203</cdr:x>
      <cdr:y>0.7115</cdr:y>
    </cdr:from>
    <cdr:to>
      <cdr:x>0.69604</cdr:x>
      <cdr:y>0.80044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312368" y="2880320"/>
          <a:ext cx="864103" cy="36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分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96A8-2426-4279-A925-81BEB2765FAE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2AC9-A628-42B6-83AE-4502BA791E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24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3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14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41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4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2465"/>
            <a:ext cx="5485158" cy="4114487"/>
          </a:xfrm>
        </p:spPr>
        <p:txBody>
          <a:bodyPr lIns="89838" tIns="44918" rIns="89838" bIns="44918"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031"/>
          <p:cNvSpPr txBox="1">
            <a:spLocks noGrp="1" noChangeArrowheads="1"/>
          </p:cNvSpPr>
          <p:nvPr/>
        </p:nvSpPr>
        <p:spPr bwMode="auto">
          <a:xfrm>
            <a:off x="3929597" y="8667887"/>
            <a:ext cx="2906013" cy="50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699" rIns="91417" bIns="45699" anchor="b"/>
          <a:lstStyle/>
          <a:p>
            <a:pPr algn="r" defTabSz="904875"/>
            <a:fld id="{326E8F1F-1BDD-49F9-8700-A1EEBCC6DFAA}" type="slidenum">
              <a:rPr lang="en-US" altLang="zh-TW">
                <a:solidFill>
                  <a:prstClr val="black"/>
                </a:solidFill>
              </a:rPr>
              <a:pPr algn="r" defTabSz="904875"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1" y="4341977"/>
            <a:ext cx="5485760" cy="4115603"/>
          </a:xfrm>
        </p:spPr>
        <p:txBody>
          <a:bodyPr lIns="91550" tIns="45774" rIns="91550" bIns="45774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8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6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335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766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6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13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55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34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985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01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61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28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123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972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394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65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332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649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838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66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7F77-0F11-427D-A436-6F2A0A04BC32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56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44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1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52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1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7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2AC9-A628-42B6-83AE-4502BA791E5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39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255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489DF-C7EE-4F54-9A7F-B459721F4FB4}" type="datetime1">
              <a:rPr lang="en-US"/>
              <a:pPr>
                <a:defRPr/>
              </a:pPr>
              <a:t>5/8/2013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F100-8E6B-49CC-97F6-BA76A57F1E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9CD892-3154-46E8-9BD9-B5AD2511C75D}" type="datetimeFigureOut">
              <a:rPr lang="zh-TW" altLang="en-US" smtClean="0"/>
              <a:pPr/>
              <a:t>2013/5/8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A1FC9-8E9F-41A4-A361-C64FE3D297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image" Target="../media/image9.gif"/><Relationship Id="rId10" Type="http://schemas.microsoft.com/office/2007/relationships/diagramDrawing" Target="../diagrams/drawing17.xml"/><Relationship Id="rId4" Type="http://schemas.microsoft.com/office/2007/relationships/hdphoto" Target="../media/hdphoto1.wdp"/><Relationship Id="rId9" Type="http://schemas.openxmlformats.org/officeDocument/2006/relationships/diagramColors" Target="../diagrams/colors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台灣大崩</a:t>
            </a:r>
            <a:r>
              <a:rPr lang="zh-TW" altLang="en-US" sz="5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壞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挑戰沒有希望的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未來</a:t>
            </a:r>
            <a:endParaRPr lang="zh-TW" altLang="en-US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854696" cy="17526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楊志良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亞洲大學講座教授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2013.5.29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91444"/>
              </p:ext>
            </p:extLst>
          </p:nvPr>
        </p:nvGraphicFramePr>
        <p:xfrm>
          <a:off x="457200" y="1763861"/>
          <a:ext cx="8229600" cy="456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爆炸 1 3"/>
          <p:cNvSpPr/>
          <p:nvPr/>
        </p:nvSpPr>
        <p:spPr>
          <a:xfrm>
            <a:off x="107504" y="0"/>
            <a:ext cx="2555776" cy="1988840"/>
          </a:xfrm>
          <a:prstGeom prst="irregularSeal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不養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36323" y="994420"/>
            <a:ext cx="63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pc="-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養不起孩子的社會</a:t>
            </a:r>
            <a:r>
              <a:rPr lang="en-US" altLang="zh-TW" sz="2800" b="1" spc="-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(2006~2010)</a:t>
            </a:r>
            <a:endParaRPr lang="zh-TW" altLang="en-US" sz="2800" b="1" spc="-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9592" y="6329349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資料來源：兒福聯盟「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年棄兒現況檢視報告」</a:t>
            </a:r>
          </a:p>
        </p:txBody>
      </p:sp>
    </p:spTree>
    <p:extLst>
      <p:ext uri="{BB962C8B-B14F-4D97-AF65-F5344CB8AC3E}">
        <p14:creationId xmlns:p14="http://schemas.microsoft.com/office/powerpoint/2010/main" val="5043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79175"/>
              </p:ext>
            </p:extLst>
          </p:nvPr>
        </p:nvGraphicFramePr>
        <p:xfrm>
          <a:off x="1403648" y="1556792"/>
          <a:ext cx="6696744" cy="43247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08496"/>
                <a:gridCol w="1679758"/>
                <a:gridCol w="1660218"/>
                <a:gridCol w="2448272"/>
              </a:tblGrid>
              <a:tr h="669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Calibri"/>
                        <a:ea typeface="標楷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自殺死亡人數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/>
                        <a:t>粗死亡率</a:t>
                      </a:r>
                      <a:r>
                        <a:rPr lang="en-US" sz="2000" kern="100"/>
                        <a:t/>
                      </a:r>
                      <a:br>
                        <a:rPr lang="en-US" sz="2000" kern="100"/>
                      </a:br>
                      <a:r>
                        <a:rPr lang="en-US" sz="2000" kern="100"/>
                        <a:t>(</a:t>
                      </a:r>
                      <a:r>
                        <a:rPr lang="zh-TW" sz="2000" kern="100"/>
                        <a:t>每十萬人口</a:t>
                      </a:r>
                      <a:r>
                        <a:rPr lang="en-US" sz="2000" kern="100"/>
                        <a:t>)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標準化死亡率</a:t>
                      </a:r>
                      <a:r>
                        <a:rPr lang="en-US" sz="2000" kern="100" dirty="0"/>
                        <a:t/>
                      </a:r>
                      <a:br>
                        <a:rPr lang="en-US" sz="2000" kern="100" dirty="0"/>
                      </a:br>
                      <a:r>
                        <a:rPr lang="en-US" sz="2000" kern="100" dirty="0"/>
                        <a:t>(</a:t>
                      </a:r>
                      <a:r>
                        <a:rPr lang="zh-TW" sz="2000" kern="100" dirty="0"/>
                        <a:t>每十萬人口</a:t>
                      </a:r>
                      <a:r>
                        <a:rPr lang="en-US" sz="2000" kern="100" dirty="0"/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91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3,053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13.6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12.5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92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3,195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14.2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12.8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93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3,468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15.3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13.6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94</a:t>
                      </a:r>
                      <a:r>
                        <a:rPr lang="zh-TW" sz="2000" kern="100" dirty="0"/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4,282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18.8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16.6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95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4,406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19.3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16.8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96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3,933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17.2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14.7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97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4,128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17.9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15.2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98</a:t>
                      </a:r>
                      <a:r>
                        <a:rPr lang="zh-TW" sz="2000" kern="100"/>
                        <a:t>年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4,063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17.6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14.7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99</a:t>
                      </a:r>
                      <a:r>
                        <a:rPr lang="zh-TW" sz="2000" kern="100" dirty="0"/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3,889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16.8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13.8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/>
                        <a:t>100</a:t>
                      </a:r>
                      <a:r>
                        <a:rPr lang="zh-TW" altLang="en-US" sz="2000" kern="100" dirty="0" smtClean="0"/>
                        <a:t>年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/>
                        <a:t>3,376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/>
                        <a:t>14.7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994420"/>
            <a:ext cx="56886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自殺死亡人數、粗死亡率及標準化死亡率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0" y="0"/>
            <a:ext cx="2555776" cy="1988840"/>
          </a:xfrm>
          <a:prstGeom prst="irregularSeal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不活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8958" y="59492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(</a:t>
            </a:r>
            <a:r>
              <a:rPr kumimoji="1" lang="zh-TW" altLang="en-US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民國</a:t>
            </a:r>
            <a:r>
              <a:rPr kumimoji="1" lang="en-US" altLang="zh-TW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91~100</a:t>
            </a:r>
            <a:r>
              <a:rPr kumimoji="1" lang="zh-TW" altLang="en-US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年</a:t>
            </a:r>
            <a:r>
              <a:rPr kumimoji="1" lang="en-US" altLang="zh-TW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)</a:t>
            </a:r>
            <a:endParaRPr kumimoji="1" lang="zh-TW" altLang="en-US" b="1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 1 3"/>
          <p:cNvSpPr/>
          <p:nvPr/>
        </p:nvSpPr>
        <p:spPr>
          <a:xfrm>
            <a:off x="0" y="0"/>
            <a:ext cx="4104456" cy="3068960"/>
          </a:xfrm>
          <a:prstGeom prst="irregularSeal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沒有前景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9438" y="18641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不願許諾的年輕世代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現今</a:t>
            </a:r>
            <a:r>
              <a:rPr lang="zh-TW" altLang="en-US" sz="32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台灣社會，有太多太多的不確定，看不到未來在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哪裡</a:t>
            </a:r>
            <a:r>
              <a:rPr lang="zh-TW" altLang="en-US" sz="32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，不管是對感情、婚姻還是生兒育女，誰敢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許「一輩子」這麼長遠</a:t>
            </a:r>
            <a:r>
              <a:rPr lang="zh-TW" altLang="en-US" sz="32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沉重的承諾？有人甚至不願意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2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有固定交往的異性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朋友。</a:t>
            </a:r>
            <a:endParaRPr lang="zh-TW" altLang="en-US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6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9366B3-FF16-41A4-A8C5-29ED27462E39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792163"/>
          </a:xfrm>
        </p:spPr>
        <p:txBody>
          <a:bodyPr tIns="0" bIns="0" anchor="ctr"/>
          <a:lstStyle/>
          <a:p>
            <a:pPr algn="ctr"/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年及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2060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年臺灣人口金字塔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718937" y="1330189"/>
            <a:ext cx="8640762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8925" lvl="1" indent="-287338" algn="just">
              <a:spcBef>
                <a:spcPct val="10000"/>
              </a:spcBef>
              <a:buFontTx/>
              <a:buChar char="–"/>
            </a:pPr>
            <a:r>
              <a:rPr lang="en-US" altLang="zh-TW" sz="1800" dirty="0">
                <a:ea typeface="標楷體" pitchFamily="65" charset="-120"/>
              </a:rPr>
              <a:t>2010</a:t>
            </a:r>
            <a:r>
              <a:rPr lang="zh-TW" altLang="en-US" sz="1800" dirty="0">
                <a:ea typeface="標楷體" pitchFamily="65" charset="-120"/>
              </a:rPr>
              <a:t>年人口金字塔為中間大、兩頭小之</a:t>
            </a:r>
            <a:r>
              <a:rPr lang="zh-TW" altLang="en-US" sz="1800" b="1" dirty="0">
                <a:ea typeface="標楷體" pitchFamily="65" charset="-120"/>
              </a:rPr>
              <a:t>燈籠形</a:t>
            </a:r>
            <a:r>
              <a:rPr lang="zh-TW" altLang="en-US" sz="1800" dirty="0">
                <a:ea typeface="標楷體" pitchFamily="65" charset="-120"/>
              </a:rPr>
              <a:t>，代表勞動力供給充沛。</a:t>
            </a:r>
          </a:p>
          <a:p>
            <a:pPr marL="288925" lvl="1" indent="-287338" algn="just">
              <a:spcBef>
                <a:spcPct val="10000"/>
              </a:spcBef>
              <a:buFontTx/>
              <a:buChar char="–"/>
            </a:pPr>
            <a:r>
              <a:rPr lang="en-US" altLang="zh-TW" sz="1800" dirty="0">
                <a:ea typeface="標楷體" pitchFamily="65" charset="-120"/>
              </a:rPr>
              <a:t>2060</a:t>
            </a:r>
            <a:r>
              <a:rPr lang="zh-TW" altLang="en-US" sz="1800" dirty="0">
                <a:ea typeface="標楷體" pitchFamily="65" charset="-120"/>
              </a:rPr>
              <a:t>年人口金字塔將轉變為上寬下窄之</a:t>
            </a:r>
            <a:r>
              <a:rPr lang="zh-TW" altLang="en-US" sz="1800" b="1" dirty="0">
                <a:ea typeface="標楷體" pitchFamily="65" charset="-120"/>
              </a:rPr>
              <a:t>倒金鐘型態</a:t>
            </a:r>
            <a:r>
              <a:rPr lang="zh-TW" altLang="en-US" sz="1800" dirty="0">
                <a:ea typeface="標楷體" pitchFamily="65" charset="-120"/>
              </a:rPr>
              <a:t>，社會負擔相對較重</a:t>
            </a:r>
            <a:r>
              <a:rPr lang="zh-TW" altLang="zh-TW" sz="1800" dirty="0">
                <a:ea typeface="標楷體" pitchFamily="65" charset="-120"/>
              </a:rPr>
              <a:t>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0963" y="2050828"/>
            <a:ext cx="7238526" cy="4247905"/>
            <a:chOff x="307" y="1026"/>
            <a:chExt cx="5162" cy="3189"/>
          </a:xfrm>
        </p:grpSpPr>
        <p:pic>
          <p:nvPicPr>
            <p:cNvPr id="301061" name="Picture 2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" y="1026"/>
              <a:ext cx="5138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062" name="Rectangle 2411"/>
            <p:cNvSpPr>
              <a:spLocks noChangeArrowheads="1"/>
            </p:cNvSpPr>
            <p:nvPr/>
          </p:nvSpPr>
          <p:spPr bwMode="auto">
            <a:xfrm>
              <a:off x="2387" y="3857"/>
              <a:ext cx="51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3" name="Rectangle 2412"/>
            <p:cNvSpPr>
              <a:spLocks noChangeArrowheads="1"/>
            </p:cNvSpPr>
            <p:nvPr/>
          </p:nvSpPr>
          <p:spPr bwMode="auto">
            <a:xfrm>
              <a:off x="2378" y="3831"/>
              <a:ext cx="52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4" name="Rectangle 2413"/>
            <p:cNvSpPr>
              <a:spLocks noChangeArrowheads="1"/>
            </p:cNvSpPr>
            <p:nvPr/>
          </p:nvSpPr>
          <p:spPr bwMode="auto">
            <a:xfrm>
              <a:off x="2370" y="3805"/>
              <a:ext cx="53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5" name="Rectangle 2414"/>
            <p:cNvSpPr>
              <a:spLocks noChangeArrowheads="1"/>
            </p:cNvSpPr>
            <p:nvPr/>
          </p:nvSpPr>
          <p:spPr bwMode="auto">
            <a:xfrm>
              <a:off x="2362" y="3779"/>
              <a:ext cx="54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6" name="Rectangle 2415"/>
            <p:cNvSpPr>
              <a:spLocks noChangeArrowheads="1"/>
            </p:cNvSpPr>
            <p:nvPr/>
          </p:nvSpPr>
          <p:spPr bwMode="auto">
            <a:xfrm>
              <a:off x="2362" y="3752"/>
              <a:ext cx="54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7" name="Rectangle 2416"/>
            <p:cNvSpPr>
              <a:spLocks noChangeArrowheads="1"/>
            </p:cNvSpPr>
            <p:nvPr/>
          </p:nvSpPr>
          <p:spPr bwMode="auto">
            <a:xfrm>
              <a:off x="2354" y="3725"/>
              <a:ext cx="55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8" name="Rectangle 2417"/>
            <p:cNvSpPr>
              <a:spLocks noChangeArrowheads="1"/>
            </p:cNvSpPr>
            <p:nvPr/>
          </p:nvSpPr>
          <p:spPr bwMode="auto">
            <a:xfrm>
              <a:off x="2346" y="3699"/>
              <a:ext cx="55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69" name="Rectangle 2418"/>
            <p:cNvSpPr>
              <a:spLocks noChangeArrowheads="1"/>
            </p:cNvSpPr>
            <p:nvPr/>
          </p:nvSpPr>
          <p:spPr bwMode="auto">
            <a:xfrm>
              <a:off x="2346" y="3672"/>
              <a:ext cx="55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0" name="Rectangle 2419"/>
            <p:cNvSpPr>
              <a:spLocks noChangeArrowheads="1"/>
            </p:cNvSpPr>
            <p:nvPr/>
          </p:nvSpPr>
          <p:spPr bwMode="auto">
            <a:xfrm>
              <a:off x="2346" y="3646"/>
              <a:ext cx="55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1" name="Rectangle 2420"/>
            <p:cNvSpPr>
              <a:spLocks noChangeArrowheads="1"/>
            </p:cNvSpPr>
            <p:nvPr/>
          </p:nvSpPr>
          <p:spPr bwMode="auto">
            <a:xfrm>
              <a:off x="2337" y="3619"/>
              <a:ext cx="56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2" name="Rectangle 2421"/>
            <p:cNvSpPr>
              <a:spLocks noChangeArrowheads="1"/>
            </p:cNvSpPr>
            <p:nvPr/>
          </p:nvSpPr>
          <p:spPr bwMode="auto">
            <a:xfrm>
              <a:off x="2329" y="3592"/>
              <a:ext cx="576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3" name="Rectangle 2422"/>
            <p:cNvSpPr>
              <a:spLocks noChangeArrowheads="1"/>
            </p:cNvSpPr>
            <p:nvPr/>
          </p:nvSpPr>
          <p:spPr bwMode="auto">
            <a:xfrm>
              <a:off x="2329" y="3567"/>
              <a:ext cx="57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4" name="Rectangle 2423"/>
            <p:cNvSpPr>
              <a:spLocks noChangeArrowheads="1"/>
            </p:cNvSpPr>
            <p:nvPr/>
          </p:nvSpPr>
          <p:spPr bwMode="auto">
            <a:xfrm>
              <a:off x="2329" y="3540"/>
              <a:ext cx="57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5" name="Rectangle 2424"/>
            <p:cNvSpPr>
              <a:spLocks noChangeArrowheads="1"/>
            </p:cNvSpPr>
            <p:nvPr/>
          </p:nvSpPr>
          <p:spPr bwMode="auto">
            <a:xfrm>
              <a:off x="2321" y="3514"/>
              <a:ext cx="584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6" name="Rectangle 2425"/>
            <p:cNvSpPr>
              <a:spLocks noChangeArrowheads="1"/>
            </p:cNvSpPr>
            <p:nvPr/>
          </p:nvSpPr>
          <p:spPr bwMode="auto">
            <a:xfrm>
              <a:off x="2321" y="3487"/>
              <a:ext cx="58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7" name="Rectangle 2426"/>
            <p:cNvSpPr>
              <a:spLocks noChangeArrowheads="1"/>
            </p:cNvSpPr>
            <p:nvPr/>
          </p:nvSpPr>
          <p:spPr bwMode="auto">
            <a:xfrm>
              <a:off x="2313" y="3460"/>
              <a:ext cx="59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8" name="Rectangle 2427"/>
            <p:cNvSpPr>
              <a:spLocks noChangeArrowheads="1"/>
            </p:cNvSpPr>
            <p:nvPr/>
          </p:nvSpPr>
          <p:spPr bwMode="auto">
            <a:xfrm>
              <a:off x="2313" y="3434"/>
              <a:ext cx="59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79" name="Rectangle 2428"/>
            <p:cNvSpPr>
              <a:spLocks noChangeArrowheads="1"/>
            </p:cNvSpPr>
            <p:nvPr/>
          </p:nvSpPr>
          <p:spPr bwMode="auto">
            <a:xfrm>
              <a:off x="2313" y="3407"/>
              <a:ext cx="592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0" name="Rectangle 2429"/>
            <p:cNvSpPr>
              <a:spLocks noChangeArrowheads="1"/>
            </p:cNvSpPr>
            <p:nvPr/>
          </p:nvSpPr>
          <p:spPr bwMode="auto">
            <a:xfrm>
              <a:off x="2305" y="3381"/>
              <a:ext cx="60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1" name="Rectangle 2430"/>
            <p:cNvSpPr>
              <a:spLocks noChangeArrowheads="1"/>
            </p:cNvSpPr>
            <p:nvPr/>
          </p:nvSpPr>
          <p:spPr bwMode="auto">
            <a:xfrm>
              <a:off x="2305" y="3354"/>
              <a:ext cx="60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2" name="Rectangle 2431"/>
            <p:cNvSpPr>
              <a:spLocks noChangeArrowheads="1"/>
            </p:cNvSpPr>
            <p:nvPr/>
          </p:nvSpPr>
          <p:spPr bwMode="auto">
            <a:xfrm>
              <a:off x="2296" y="3328"/>
              <a:ext cx="60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3" name="Rectangle 2432"/>
            <p:cNvSpPr>
              <a:spLocks noChangeArrowheads="1"/>
            </p:cNvSpPr>
            <p:nvPr/>
          </p:nvSpPr>
          <p:spPr bwMode="auto">
            <a:xfrm>
              <a:off x="2288" y="3302"/>
              <a:ext cx="61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4" name="Rectangle 2433"/>
            <p:cNvSpPr>
              <a:spLocks noChangeArrowheads="1"/>
            </p:cNvSpPr>
            <p:nvPr/>
          </p:nvSpPr>
          <p:spPr bwMode="auto">
            <a:xfrm>
              <a:off x="2288" y="3275"/>
              <a:ext cx="61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5" name="Rectangle 2434"/>
            <p:cNvSpPr>
              <a:spLocks noChangeArrowheads="1"/>
            </p:cNvSpPr>
            <p:nvPr/>
          </p:nvSpPr>
          <p:spPr bwMode="auto">
            <a:xfrm>
              <a:off x="2280" y="3249"/>
              <a:ext cx="625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6" name="Rectangle 2435"/>
            <p:cNvSpPr>
              <a:spLocks noChangeArrowheads="1"/>
            </p:cNvSpPr>
            <p:nvPr/>
          </p:nvSpPr>
          <p:spPr bwMode="auto">
            <a:xfrm>
              <a:off x="2272" y="3222"/>
              <a:ext cx="63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7" name="Rectangle 2436"/>
            <p:cNvSpPr>
              <a:spLocks noChangeArrowheads="1"/>
            </p:cNvSpPr>
            <p:nvPr/>
          </p:nvSpPr>
          <p:spPr bwMode="auto">
            <a:xfrm>
              <a:off x="2255" y="3195"/>
              <a:ext cx="65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8" name="Rectangle 2437"/>
            <p:cNvSpPr>
              <a:spLocks noChangeArrowheads="1"/>
            </p:cNvSpPr>
            <p:nvPr/>
          </p:nvSpPr>
          <p:spPr bwMode="auto">
            <a:xfrm>
              <a:off x="2247" y="3169"/>
              <a:ext cx="65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89" name="Rectangle 2438"/>
            <p:cNvSpPr>
              <a:spLocks noChangeArrowheads="1"/>
            </p:cNvSpPr>
            <p:nvPr/>
          </p:nvSpPr>
          <p:spPr bwMode="auto">
            <a:xfrm>
              <a:off x="2239" y="3142"/>
              <a:ext cx="666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0" name="Rectangle 2439"/>
            <p:cNvSpPr>
              <a:spLocks noChangeArrowheads="1"/>
            </p:cNvSpPr>
            <p:nvPr/>
          </p:nvSpPr>
          <p:spPr bwMode="auto">
            <a:xfrm>
              <a:off x="2222" y="3116"/>
              <a:ext cx="68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1" name="Rectangle 2440"/>
            <p:cNvSpPr>
              <a:spLocks noChangeArrowheads="1"/>
            </p:cNvSpPr>
            <p:nvPr/>
          </p:nvSpPr>
          <p:spPr bwMode="auto">
            <a:xfrm>
              <a:off x="2214" y="3090"/>
              <a:ext cx="69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2" name="Rectangle 2441"/>
            <p:cNvSpPr>
              <a:spLocks noChangeArrowheads="1"/>
            </p:cNvSpPr>
            <p:nvPr/>
          </p:nvSpPr>
          <p:spPr bwMode="auto">
            <a:xfrm>
              <a:off x="2206" y="3063"/>
              <a:ext cx="69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3" name="Rectangle 2442"/>
            <p:cNvSpPr>
              <a:spLocks noChangeArrowheads="1"/>
            </p:cNvSpPr>
            <p:nvPr/>
          </p:nvSpPr>
          <p:spPr bwMode="auto">
            <a:xfrm>
              <a:off x="2198" y="3037"/>
              <a:ext cx="70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4" name="Rectangle 2443"/>
            <p:cNvSpPr>
              <a:spLocks noChangeArrowheads="1"/>
            </p:cNvSpPr>
            <p:nvPr/>
          </p:nvSpPr>
          <p:spPr bwMode="auto">
            <a:xfrm>
              <a:off x="2189" y="3010"/>
              <a:ext cx="71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5" name="Rectangle 2444"/>
            <p:cNvSpPr>
              <a:spLocks noChangeArrowheads="1"/>
            </p:cNvSpPr>
            <p:nvPr/>
          </p:nvSpPr>
          <p:spPr bwMode="auto">
            <a:xfrm>
              <a:off x="2181" y="2984"/>
              <a:ext cx="724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6" name="Rectangle 2445"/>
            <p:cNvSpPr>
              <a:spLocks noChangeArrowheads="1"/>
            </p:cNvSpPr>
            <p:nvPr/>
          </p:nvSpPr>
          <p:spPr bwMode="auto">
            <a:xfrm>
              <a:off x="2173" y="2957"/>
              <a:ext cx="73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7" name="Rectangle 2446"/>
            <p:cNvSpPr>
              <a:spLocks noChangeArrowheads="1"/>
            </p:cNvSpPr>
            <p:nvPr/>
          </p:nvSpPr>
          <p:spPr bwMode="auto">
            <a:xfrm>
              <a:off x="2173" y="2930"/>
              <a:ext cx="732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8" name="Rectangle 2447"/>
            <p:cNvSpPr>
              <a:spLocks noChangeArrowheads="1"/>
            </p:cNvSpPr>
            <p:nvPr/>
          </p:nvSpPr>
          <p:spPr bwMode="auto">
            <a:xfrm>
              <a:off x="2165" y="2904"/>
              <a:ext cx="74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099" name="Rectangle 2448"/>
            <p:cNvSpPr>
              <a:spLocks noChangeArrowheads="1"/>
            </p:cNvSpPr>
            <p:nvPr/>
          </p:nvSpPr>
          <p:spPr bwMode="auto">
            <a:xfrm>
              <a:off x="2157" y="2877"/>
              <a:ext cx="74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0" name="Rectangle 2449"/>
            <p:cNvSpPr>
              <a:spLocks noChangeArrowheads="1"/>
            </p:cNvSpPr>
            <p:nvPr/>
          </p:nvSpPr>
          <p:spPr bwMode="auto">
            <a:xfrm>
              <a:off x="2148" y="2852"/>
              <a:ext cx="75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1" name="Rectangle 2450"/>
            <p:cNvSpPr>
              <a:spLocks noChangeArrowheads="1"/>
            </p:cNvSpPr>
            <p:nvPr/>
          </p:nvSpPr>
          <p:spPr bwMode="auto">
            <a:xfrm>
              <a:off x="2140" y="2825"/>
              <a:ext cx="76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2" name="Rectangle 2451"/>
            <p:cNvSpPr>
              <a:spLocks noChangeArrowheads="1"/>
            </p:cNvSpPr>
            <p:nvPr/>
          </p:nvSpPr>
          <p:spPr bwMode="auto">
            <a:xfrm>
              <a:off x="2140" y="2798"/>
              <a:ext cx="76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3" name="Rectangle 2452"/>
            <p:cNvSpPr>
              <a:spLocks noChangeArrowheads="1"/>
            </p:cNvSpPr>
            <p:nvPr/>
          </p:nvSpPr>
          <p:spPr bwMode="auto">
            <a:xfrm>
              <a:off x="2132" y="2772"/>
              <a:ext cx="77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4" name="Rectangle 2453"/>
            <p:cNvSpPr>
              <a:spLocks noChangeArrowheads="1"/>
            </p:cNvSpPr>
            <p:nvPr/>
          </p:nvSpPr>
          <p:spPr bwMode="auto">
            <a:xfrm>
              <a:off x="2124" y="2745"/>
              <a:ext cx="78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5" name="Rectangle 2454"/>
            <p:cNvSpPr>
              <a:spLocks noChangeArrowheads="1"/>
            </p:cNvSpPr>
            <p:nvPr/>
          </p:nvSpPr>
          <p:spPr bwMode="auto">
            <a:xfrm>
              <a:off x="2115" y="2719"/>
              <a:ext cx="790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6" name="Rectangle 2455"/>
            <p:cNvSpPr>
              <a:spLocks noChangeArrowheads="1"/>
            </p:cNvSpPr>
            <p:nvPr/>
          </p:nvSpPr>
          <p:spPr bwMode="auto">
            <a:xfrm>
              <a:off x="2099" y="2692"/>
              <a:ext cx="806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7" name="Rectangle 2456"/>
            <p:cNvSpPr>
              <a:spLocks noChangeArrowheads="1"/>
            </p:cNvSpPr>
            <p:nvPr/>
          </p:nvSpPr>
          <p:spPr bwMode="auto">
            <a:xfrm>
              <a:off x="2091" y="2666"/>
              <a:ext cx="81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8" name="Rectangle 2457"/>
            <p:cNvSpPr>
              <a:spLocks noChangeArrowheads="1"/>
            </p:cNvSpPr>
            <p:nvPr/>
          </p:nvSpPr>
          <p:spPr bwMode="auto">
            <a:xfrm>
              <a:off x="2074" y="2640"/>
              <a:ext cx="831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09" name="Rectangle 2458"/>
            <p:cNvSpPr>
              <a:spLocks noChangeArrowheads="1"/>
            </p:cNvSpPr>
            <p:nvPr/>
          </p:nvSpPr>
          <p:spPr bwMode="auto">
            <a:xfrm>
              <a:off x="2066" y="2613"/>
              <a:ext cx="83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0" name="Rectangle 2459"/>
            <p:cNvSpPr>
              <a:spLocks noChangeArrowheads="1"/>
            </p:cNvSpPr>
            <p:nvPr/>
          </p:nvSpPr>
          <p:spPr bwMode="auto">
            <a:xfrm>
              <a:off x="2058" y="2587"/>
              <a:ext cx="84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1" name="Rectangle 2460"/>
            <p:cNvSpPr>
              <a:spLocks noChangeArrowheads="1"/>
            </p:cNvSpPr>
            <p:nvPr/>
          </p:nvSpPr>
          <p:spPr bwMode="auto">
            <a:xfrm>
              <a:off x="2041" y="2560"/>
              <a:ext cx="86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2" name="Rectangle 2461"/>
            <p:cNvSpPr>
              <a:spLocks noChangeArrowheads="1"/>
            </p:cNvSpPr>
            <p:nvPr/>
          </p:nvSpPr>
          <p:spPr bwMode="auto">
            <a:xfrm>
              <a:off x="2033" y="2534"/>
              <a:ext cx="87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3" name="Rectangle 2462"/>
            <p:cNvSpPr>
              <a:spLocks noChangeArrowheads="1"/>
            </p:cNvSpPr>
            <p:nvPr/>
          </p:nvSpPr>
          <p:spPr bwMode="auto">
            <a:xfrm>
              <a:off x="2025" y="2498"/>
              <a:ext cx="88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4" name="Rectangle 2463"/>
            <p:cNvSpPr>
              <a:spLocks noChangeArrowheads="1"/>
            </p:cNvSpPr>
            <p:nvPr/>
          </p:nvSpPr>
          <p:spPr bwMode="auto">
            <a:xfrm>
              <a:off x="2058" y="2472"/>
              <a:ext cx="84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5" name="Rectangle 2464"/>
            <p:cNvSpPr>
              <a:spLocks noChangeArrowheads="1"/>
            </p:cNvSpPr>
            <p:nvPr/>
          </p:nvSpPr>
          <p:spPr bwMode="auto">
            <a:xfrm>
              <a:off x="1984" y="2445"/>
              <a:ext cx="92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6" name="Rectangle 2465"/>
            <p:cNvSpPr>
              <a:spLocks noChangeArrowheads="1"/>
            </p:cNvSpPr>
            <p:nvPr/>
          </p:nvSpPr>
          <p:spPr bwMode="auto">
            <a:xfrm>
              <a:off x="1984" y="2419"/>
              <a:ext cx="921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7" name="Rectangle 2466"/>
            <p:cNvSpPr>
              <a:spLocks noChangeArrowheads="1"/>
            </p:cNvSpPr>
            <p:nvPr/>
          </p:nvSpPr>
          <p:spPr bwMode="auto">
            <a:xfrm>
              <a:off x="1984" y="2392"/>
              <a:ext cx="921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8" name="Rectangle 2467"/>
            <p:cNvSpPr>
              <a:spLocks noChangeArrowheads="1"/>
            </p:cNvSpPr>
            <p:nvPr/>
          </p:nvSpPr>
          <p:spPr bwMode="auto">
            <a:xfrm>
              <a:off x="1935" y="2365"/>
              <a:ext cx="97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19" name="Rectangle 2468"/>
            <p:cNvSpPr>
              <a:spLocks noChangeArrowheads="1"/>
            </p:cNvSpPr>
            <p:nvPr/>
          </p:nvSpPr>
          <p:spPr bwMode="auto">
            <a:xfrm>
              <a:off x="1902" y="2339"/>
              <a:ext cx="100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0" name="Rectangle 2469"/>
            <p:cNvSpPr>
              <a:spLocks noChangeArrowheads="1"/>
            </p:cNvSpPr>
            <p:nvPr/>
          </p:nvSpPr>
          <p:spPr bwMode="auto">
            <a:xfrm>
              <a:off x="1828" y="2313"/>
              <a:ext cx="107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1" name="Rectangle 2470"/>
            <p:cNvSpPr>
              <a:spLocks noChangeArrowheads="1"/>
            </p:cNvSpPr>
            <p:nvPr/>
          </p:nvSpPr>
          <p:spPr bwMode="auto">
            <a:xfrm>
              <a:off x="1795" y="2287"/>
              <a:ext cx="1110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2" name="Rectangle 2471"/>
            <p:cNvSpPr>
              <a:spLocks noChangeArrowheads="1"/>
            </p:cNvSpPr>
            <p:nvPr/>
          </p:nvSpPr>
          <p:spPr bwMode="auto">
            <a:xfrm>
              <a:off x="1589" y="2260"/>
              <a:ext cx="131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3" name="Rectangle 2472"/>
            <p:cNvSpPr>
              <a:spLocks noChangeArrowheads="1"/>
            </p:cNvSpPr>
            <p:nvPr/>
          </p:nvSpPr>
          <p:spPr bwMode="auto">
            <a:xfrm>
              <a:off x="1696" y="2233"/>
              <a:ext cx="120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4" name="Rectangle 2473"/>
            <p:cNvSpPr>
              <a:spLocks noChangeArrowheads="1"/>
            </p:cNvSpPr>
            <p:nvPr/>
          </p:nvSpPr>
          <p:spPr bwMode="auto">
            <a:xfrm>
              <a:off x="1778" y="2207"/>
              <a:ext cx="112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5" name="Rectangle 2474"/>
            <p:cNvSpPr>
              <a:spLocks noChangeArrowheads="1"/>
            </p:cNvSpPr>
            <p:nvPr/>
          </p:nvSpPr>
          <p:spPr bwMode="auto">
            <a:xfrm>
              <a:off x="1556" y="2180"/>
              <a:ext cx="134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6" name="Rectangle 2475"/>
            <p:cNvSpPr>
              <a:spLocks noChangeArrowheads="1"/>
            </p:cNvSpPr>
            <p:nvPr/>
          </p:nvSpPr>
          <p:spPr bwMode="auto">
            <a:xfrm>
              <a:off x="1573" y="2154"/>
              <a:ext cx="133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7" name="Rectangle 2476"/>
            <p:cNvSpPr>
              <a:spLocks noChangeArrowheads="1"/>
            </p:cNvSpPr>
            <p:nvPr/>
          </p:nvSpPr>
          <p:spPr bwMode="auto">
            <a:xfrm>
              <a:off x="1581" y="2127"/>
              <a:ext cx="1324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8" name="Rectangle 2477"/>
            <p:cNvSpPr>
              <a:spLocks noChangeArrowheads="1"/>
            </p:cNvSpPr>
            <p:nvPr/>
          </p:nvSpPr>
          <p:spPr bwMode="auto">
            <a:xfrm>
              <a:off x="1597" y="2100"/>
              <a:ext cx="130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29" name="Rectangle 2478"/>
            <p:cNvSpPr>
              <a:spLocks noChangeArrowheads="1"/>
            </p:cNvSpPr>
            <p:nvPr/>
          </p:nvSpPr>
          <p:spPr bwMode="auto">
            <a:xfrm>
              <a:off x="1606" y="2075"/>
              <a:ext cx="129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0" name="Rectangle 2479"/>
            <p:cNvSpPr>
              <a:spLocks noChangeArrowheads="1"/>
            </p:cNvSpPr>
            <p:nvPr/>
          </p:nvSpPr>
          <p:spPr bwMode="auto">
            <a:xfrm>
              <a:off x="1639" y="2048"/>
              <a:ext cx="126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1" name="Rectangle 2480"/>
            <p:cNvSpPr>
              <a:spLocks noChangeArrowheads="1"/>
            </p:cNvSpPr>
            <p:nvPr/>
          </p:nvSpPr>
          <p:spPr bwMode="auto">
            <a:xfrm>
              <a:off x="1655" y="2022"/>
              <a:ext cx="1250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2" name="Rectangle 2481"/>
            <p:cNvSpPr>
              <a:spLocks noChangeArrowheads="1"/>
            </p:cNvSpPr>
            <p:nvPr/>
          </p:nvSpPr>
          <p:spPr bwMode="auto">
            <a:xfrm>
              <a:off x="1614" y="1995"/>
              <a:ext cx="129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3" name="Rectangle 2482"/>
            <p:cNvSpPr>
              <a:spLocks noChangeArrowheads="1"/>
            </p:cNvSpPr>
            <p:nvPr/>
          </p:nvSpPr>
          <p:spPr bwMode="auto">
            <a:xfrm>
              <a:off x="1737" y="1968"/>
              <a:ext cx="116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4" name="Rectangle 2483"/>
            <p:cNvSpPr>
              <a:spLocks noChangeArrowheads="1"/>
            </p:cNvSpPr>
            <p:nvPr/>
          </p:nvSpPr>
          <p:spPr bwMode="auto">
            <a:xfrm>
              <a:off x="1647" y="1942"/>
              <a:ext cx="125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5" name="Rectangle 2484"/>
            <p:cNvSpPr>
              <a:spLocks noChangeArrowheads="1"/>
            </p:cNvSpPr>
            <p:nvPr/>
          </p:nvSpPr>
          <p:spPr bwMode="auto">
            <a:xfrm>
              <a:off x="1778" y="1915"/>
              <a:ext cx="1127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6" name="Rectangle 2485"/>
            <p:cNvSpPr>
              <a:spLocks noChangeArrowheads="1"/>
            </p:cNvSpPr>
            <p:nvPr/>
          </p:nvSpPr>
          <p:spPr bwMode="auto">
            <a:xfrm>
              <a:off x="1844" y="1889"/>
              <a:ext cx="106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7" name="Rectangle 2486"/>
            <p:cNvSpPr>
              <a:spLocks noChangeArrowheads="1"/>
            </p:cNvSpPr>
            <p:nvPr/>
          </p:nvSpPr>
          <p:spPr bwMode="auto">
            <a:xfrm>
              <a:off x="1737" y="1862"/>
              <a:ext cx="116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8" name="Rectangle 2487"/>
            <p:cNvSpPr>
              <a:spLocks noChangeArrowheads="1"/>
            </p:cNvSpPr>
            <p:nvPr/>
          </p:nvSpPr>
          <p:spPr bwMode="auto">
            <a:xfrm>
              <a:off x="1671" y="1836"/>
              <a:ext cx="123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39" name="Rectangle 2488"/>
            <p:cNvSpPr>
              <a:spLocks noChangeArrowheads="1"/>
            </p:cNvSpPr>
            <p:nvPr/>
          </p:nvSpPr>
          <p:spPr bwMode="auto">
            <a:xfrm>
              <a:off x="1671" y="1810"/>
              <a:ext cx="1234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0" name="Rectangle 2489"/>
            <p:cNvSpPr>
              <a:spLocks noChangeArrowheads="1"/>
            </p:cNvSpPr>
            <p:nvPr/>
          </p:nvSpPr>
          <p:spPr bwMode="auto">
            <a:xfrm>
              <a:off x="1639" y="1783"/>
              <a:ext cx="126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1" name="Rectangle 2490"/>
            <p:cNvSpPr>
              <a:spLocks noChangeArrowheads="1"/>
            </p:cNvSpPr>
            <p:nvPr/>
          </p:nvSpPr>
          <p:spPr bwMode="auto">
            <a:xfrm>
              <a:off x="1647" y="1757"/>
              <a:ext cx="125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2" name="Rectangle 2491"/>
            <p:cNvSpPr>
              <a:spLocks noChangeArrowheads="1"/>
            </p:cNvSpPr>
            <p:nvPr/>
          </p:nvSpPr>
          <p:spPr bwMode="auto">
            <a:xfrm>
              <a:off x="1704" y="1730"/>
              <a:ext cx="120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3" name="Rectangle 2492"/>
            <p:cNvSpPr>
              <a:spLocks noChangeArrowheads="1"/>
            </p:cNvSpPr>
            <p:nvPr/>
          </p:nvSpPr>
          <p:spPr bwMode="auto">
            <a:xfrm>
              <a:off x="1713" y="1703"/>
              <a:ext cx="119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4" name="Rectangle 2493"/>
            <p:cNvSpPr>
              <a:spLocks noChangeArrowheads="1"/>
            </p:cNvSpPr>
            <p:nvPr/>
          </p:nvSpPr>
          <p:spPr bwMode="auto">
            <a:xfrm>
              <a:off x="1795" y="1677"/>
              <a:ext cx="111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5" name="Rectangle 2494"/>
            <p:cNvSpPr>
              <a:spLocks noChangeArrowheads="1"/>
            </p:cNvSpPr>
            <p:nvPr/>
          </p:nvSpPr>
          <p:spPr bwMode="auto">
            <a:xfrm>
              <a:off x="1893" y="1650"/>
              <a:ext cx="1012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6" name="Rectangle 2495"/>
            <p:cNvSpPr>
              <a:spLocks noChangeArrowheads="1"/>
            </p:cNvSpPr>
            <p:nvPr/>
          </p:nvSpPr>
          <p:spPr bwMode="auto">
            <a:xfrm>
              <a:off x="1852" y="1625"/>
              <a:ext cx="105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7" name="Rectangle 2496"/>
            <p:cNvSpPr>
              <a:spLocks noChangeArrowheads="1"/>
            </p:cNvSpPr>
            <p:nvPr/>
          </p:nvSpPr>
          <p:spPr bwMode="auto">
            <a:xfrm>
              <a:off x="2041" y="1598"/>
              <a:ext cx="86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8" name="Rectangle 2497"/>
            <p:cNvSpPr>
              <a:spLocks noChangeArrowheads="1"/>
            </p:cNvSpPr>
            <p:nvPr/>
          </p:nvSpPr>
          <p:spPr bwMode="auto">
            <a:xfrm>
              <a:off x="2099" y="1571"/>
              <a:ext cx="80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49" name="Rectangle 2498"/>
            <p:cNvSpPr>
              <a:spLocks noChangeArrowheads="1"/>
            </p:cNvSpPr>
            <p:nvPr/>
          </p:nvSpPr>
          <p:spPr bwMode="auto">
            <a:xfrm>
              <a:off x="2140" y="1545"/>
              <a:ext cx="765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0" name="Rectangle 2499"/>
            <p:cNvSpPr>
              <a:spLocks noChangeArrowheads="1"/>
            </p:cNvSpPr>
            <p:nvPr/>
          </p:nvSpPr>
          <p:spPr bwMode="auto">
            <a:xfrm>
              <a:off x="2189" y="1518"/>
              <a:ext cx="71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1" name="Rectangle 2500"/>
            <p:cNvSpPr>
              <a:spLocks noChangeArrowheads="1"/>
            </p:cNvSpPr>
            <p:nvPr/>
          </p:nvSpPr>
          <p:spPr bwMode="auto">
            <a:xfrm>
              <a:off x="2206" y="1492"/>
              <a:ext cx="69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2" name="Rectangle 2501"/>
            <p:cNvSpPr>
              <a:spLocks noChangeArrowheads="1"/>
            </p:cNvSpPr>
            <p:nvPr/>
          </p:nvSpPr>
          <p:spPr bwMode="auto">
            <a:xfrm>
              <a:off x="2247" y="1465"/>
              <a:ext cx="65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3" name="Rectangle 2502"/>
            <p:cNvSpPr>
              <a:spLocks noChangeArrowheads="1"/>
            </p:cNvSpPr>
            <p:nvPr/>
          </p:nvSpPr>
          <p:spPr bwMode="auto">
            <a:xfrm>
              <a:off x="2296" y="1438"/>
              <a:ext cx="609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4" name="Rectangle 2503"/>
            <p:cNvSpPr>
              <a:spLocks noChangeArrowheads="1"/>
            </p:cNvSpPr>
            <p:nvPr/>
          </p:nvSpPr>
          <p:spPr bwMode="auto">
            <a:xfrm>
              <a:off x="2346" y="1412"/>
              <a:ext cx="55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5" name="Rectangle 2504"/>
            <p:cNvSpPr>
              <a:spLocks noChangeArrowheads="1"/>
            </p:cNvSpPr>
            <p:nvPr/>
          </p:nvSpPr>
          <p:spPr bwMode="auto">
            <a:xfrm>
              <a:off x="2428" y="1386"/>
              <a:ext cx="47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6" name="Rectangle 2505"/>
            <p:cNvSpPr>
              <a:spLocks noChangeArrowheads="1"/>
            </p:cNvSpPr>
            <p:nvPr/>
          </p:nvSpPr>
          <p:spPr bwMode="auto">
            <a:xfrm>
              <a:off x="2452" y="1360"/>
              <a:ext cx="45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7" name="Rectangle 2506"/>
            <p:cNvSpPr>
              <a:spLocks noChangeArrowheads="1"/>
            </p:cNvSpPr>
            <p:nvPr/>
          </p:nvSpPr>
          <p:spPr bwMode="auto">
            <a:xfrm>
              <a:off x="2510" y="1333"/>
              <a:ext cx="39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8" name="Rectangle 2507"/>
            <p:cNvSpPr>
              <a:spLocks noChangeArrowheads="1"/>
            </p:cNvSpPr>
            <p:nvPr/>
          </p:nvSpPr>
          <p:spPr bwMode="auto">
            <a:xfrm>
              <a:off x="2559" y="1306"/>
              <a:ext cx="34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59" name="Rectangle 2508"/>
            <p:cNvSpPr>
              <a:spLocks noChangeArrowheads="1"/>
            </p:cNvSpPr>
            <p:nvPr/>
          </p:nvSpPr>
          <p:spPr bwMode="auto">
            <a:xfrm>
              <a:off x="2609" y="1280"/>
              <a:ext cx="29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0" name="Rectangle 2509"/>
            <p:cNvSpPr>
              <a:spLocks noChangeArrowheads="1"/>
            </p:cNvSpPr>
            <p:nvPr/>
          </p:nvSpPr>
          <p:spPr bwMode="auto">
            <a:xfrm>
              <a:off x="2658" y="1253"/>
              <a:ext cx="24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1" name="Rectangle 2510"/>
            <p:cNvSpPr>
              <a:spLocks noChangeArrowheads="1"/>
            </p:cNvSpPr>
            <p:nvPr/>
          </p:nvSpPr>
          <p:spPr bwMode="auto">
            <a:xfrm>
              <a:off x="2707" y="1227"/>
              <a:ext cx="19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2" name="Rectangle 2511"/>
            <p:cNvSpPr>
              <a:spLocks noChangeArrowheads="1"/>
            </p:cNvSpPr>
            <p:nvPr/>
          </p:nvSpPr>
          <p:spPr bwMode="auto">
            <a:xfrm>
              <a:off x="2436" y="1200"/>
              <a:ext cx="469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3" name="Rectangle 2512"/>
            <p:cNvSpPr>
              <a:spLocks noChangeArrowheads="1"/>
            </p:cNvSpPr>
            <p:nvPr/>
          </p:nvSpPr>
          <p:spPr bwMode="auto">
            <a:xfrm>
              <a:off x="2905" y="3857"/>
              <a:ext cx="477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4" name="Rectangle 2513"/>
            <p:cNvSpPr>
              <a:spLocks noChangeArrowheads="1"/>
            </p:cNvSpPr>
            <p:nvPr/>
          </p:nvSpPr>
          <p:spPr bwMode="auto">
            <a:xfrm>
              <a:off x="2905" y="3831"/>
              <a:ext cx="48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5" name="Rectangle 2514"/>
            <p:cNvSpPr>
              <a:spLocks noChangeArrowheads="1"/>
            </p:cNvSpPr>
            <p:nvPr/>
          </p:nvSpPr>
          <p:spPr bwMode="auto">
            <a:xfrm>
              <a:off x="2905" y="3805"/>
              <a:ext cx="49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6" name="Rectangle 2515"/>
            <p:cNvSpPr>
              <a:spLocks noChangeArrowheads="1"/>
            </p:cNvSpPr>
            <p:nvPr/>
          </p:nvSpPr>
          <p:spPr bwMode="auto">
            <a:xfrm>
              <a:off x="2905" y="3779"/>
              <a:ext cx="49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7" name="Rectangle 2516"/>
            <p:cNvSpPr>
              <a:spLocks noChangeArrowheads="1"/>
            </p:cNvSpPr>
            <p:nvPr/>
          </p:nvSpPr>
          <p:spPr bwMode="auto">
            <a:xfrm>
              <a:off x="2905" y="3752"/>
              <a:ext cx="50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8" name="Rectangle 2517"/>
            <p:cNvSpPr>
              <a:spLocks noChangeArrowheads="1"/>
            </p:cNvSpPr>
            <p:nvPr/>
          </p:nvSpPr>
          <p:spPr bwMode="auto">
            <a:xfrm>
              <a:off x="2905" y="3725"/>
              <a:ext cx="50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69" name="Rectangle 2518"/>
            <p:cNvSpPr>
              <a:spLocks noChangeArrowheads="1"/>
            </p:cNvSpPr>
            <p:nvPr/>
          </p:nvSpPr>
          <p:spPr bwMode="auto">
            <a:xfrm>
              <a:off x="2905" y="3699"/>
              <a:ext cx="50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0" name="Rectangle 2519"/>
            <p:cNvSpPr>
              <a:spLocks noChangeArrowheads="1"/>
            </p:cNvSpPr>
            <p:nvPr/>
          </p:nvSpPr>
          <p:spPr bwMode="auto">
            <a:xfrm>
              <a:off x="2905" y="3672"/>
              <a:ext cx="50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1" name="Rectangle 2520"/>
            <p:cNvSpPr>
              <a:spLocks noChangeArrowheads="1"/>
            </p:cNvSpPr>
            <p:nvPr/>
          </p:nvSpPr>
          <p:spPr bwMode="auto">
            <a:xfrm>
              <a:off x="2905" y="3646"/>
              <a:ext cx="51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2" name="Rectangle 2521"/>
            <p:cNvSpPr>
              <a:spLocks noChangeArrowheads="1"/>
            </p:cNvSpPr>
            <p:nvPr/>
          </p:nvSpPr>
          <p:spPr bwMode="auto">
            <a:xfrm>
              <a:off x="2905" y="3619"/>
              <a:ext cx="518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3" name="Rectangle 2522"/>
            <p:cNvSpPr>
              <a:spLocks noChangeArrowheads="1"/>
            </p:cNvSpPr>
            <p:nvPr/>
          </p:nvSpPr>
          <p:spPr bwMode="auto">
            <a:xfrm>
              <a:off x="2905" y="3592"/>
              <a:ext cx="526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4" name="Rectangle 2523"/>
            <p:cNvSpPr>
              <a:spLocks noChangeArrowheads="1"/>
            </p:cNvSpPr>
            <p:nvPr/>
          </p:nvSpPr>
          <p:spPr bwMode="auto">
            <a:xfrm>
              <a:off x="2905" y="3567"/>
              <a:ext cx="52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5" name="Rectangle 2524"/>
            <p:cNvSpPr>
              <a:spLocks noChangeArrowheads="1"/>
            </p:cNvSpPr>
            <p:nvPr/>
          </p:nvSpPr>
          <p:spPr bwMode="auto">
            <a:xfrm>
              <a:off x="2905" y="3540"/>
              <a:ext cx="53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6" name="Rectangle 2525"/>
            <p:cNvSpPr>
              <a:spLocks noChangeArrowheads="1"/>
            </p:cNvSpPr>
            <p:nvPr/>
          </p:nvSpPr>
          <p:spPr bwMode="auto">
            <a:xfrm>
              <a:off x="2905" y="3514"/>
              <a:ext cx="534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7" name="Rectangle 2526"/>
            <p:cNvSpPr>
              <a:spLocks noChangeArrowheads="1"/>
            </p:cNvSpPr>
            <p:nvPr/>
          </p:nvSpPr>
          <p:spPr bwMode="auto">
            <a:xfrm>
              <a:off x="2905" y="3487"/>
              <a:ext cx="53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8" name="Rectangle 2527"/>
            <p:cNvSpPr>
              <a:spLocks noChangeArrowheads="1"/>
            </p:cNvSpPr>
            <p:nvPr/>
          </p:nvSpPr>
          <p:spPr bwMode="auto">
            <a:xfrm>
              <a:off x="2905" y="3460"/>
              <a:ext cx="54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79" name="Rectangle 2528"/>
            <p:cNvSpPr>
              <a:spLocks noChangeArrowheads="1"/>
            </p:cNvSpPr>
            <p:nvPr/>
          </p:nvSpPr>
          <p:spPr bwMode="auto">
            <a:xfrm>
              <a:off x="2905" y="3434"/>
              <a:ext cx="54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0" name="Rectangle 2529"/>
            <p:cNvSpPr>
              <a:spLocks noChangeArrowheads="1"/>
            </p:cNvSpPr>
            <p:nvPr/>
          </p:nvSpPr>
          <p:spPr bwMode="auto">
            <a:xfrm>
              <a:off x="2905" y="3407"/>
              <a:ext cx="542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1" name="Rectangle 2530"/>
            <p:cNvSpPr>
              <a:spLocks noChangeArrowheads="1"/>
            </p:cNvSpPr>
            <p:nvPr/>
          </p:nvSpPr>
          <p:spPr bwMode="auto">
            <a:xfrm>
              <a:off x="2905" y="3381"/>
              <a:ext cx="55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2" name="Rectangle 2531"/>
            <p:cNvSpPr>
              <a:spLocks noChangeArrowheads="1"/>
            </p:cNvSpPr>
            <p:nvPr/>
          </p:nvSpPr>
          <p:spPr bwMode="auto">
            <a:xfrm>
              <a:off x="2905" y="3354"/>
              <a:ext cx="559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3" name="Rectangle 2532"/>
            <p:cNvSpPr>
              <a:spLocks noChangeArrowheads="1"/>
            </p:cNvSpPr>
            <p:nvPr/>
          </p:nvSpPr>
          <p:spPr bwMode="auto">
            <a:xfrm>
              <a:off x="2905" y="3328"/>
              <a:ext cx="55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4" name="Rectangle 2533"/>
            <p:cNvSpPr>
              <a:spLocks noChangeArrowheads="1"/>
            </p:cNvSpPr>
            <p:nvPr/>
          </p:nvSpPr>
          <p:spPr bwMode="auto">
            <a:xfrm>
              <a:off x="2905" y="3302"/>
              <a:ext cx="56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5" name="Rectangle 2534"/>
            <p:cNvSpPr>
              <a:spLocks noChangeArrowheads="1"/>
            </p:cNvSpPr>
            <p:nvPr/>
          </p:nvSpPr>
          <p:spPr bwMode="auto">
            <a:xfrm>
              <a:off x="2905" y="3275"/>
              <a:ext cx="57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6" name="Rectangle 2535"/>
            <p:cNvSpPr>
              <a:spLocks noChangeArrowheads="1"/>
            </p:cNvSpPr>
            <p:nvPr/>
          </p:nvSpPr>
          <p:spPr bwMode="auto">
            <a:xfrm>
              <a:off x="2905" y="3249"/>
              <a:ext cx="58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7" name="Rectangle 2536"/>
            <p:cNvSpPr>
              <a:spLocks noChangeArrowheads="1"/>
            </p:cNvSpPr>
            <p:nvPr/>
          </p:nvSpPr>
          <p:spPr bwMode="auto">
            <a:xfrm>
              <a:off x="2905" y="3222"/>
              <a:ext cx="60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8" name="Rectangle 2537"/>
            <p:cNvSpPr>
              <a:spLocks noChangeArrowheads="1"/>
            </p:cNvSpPr>
            <p:nvPr/>
          </p:nvSpPr>
          <p:spPr bwMode="auto">
            <a:xfrm>
              <a:off x="2905" y="3195"/>
              <a:ext cx="62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89" name="Rectangle 2538"/>
            <p:cNvSpPr>
              <a:spLocks noChangeArrowheads="1"/>
            </p:cNvSpPr>
            <p:nvPr/>
          </p:nvSpPr>
          <p:spPr bwMode="auto">
            <a:xfrm>
              <a:off x="2905" y="3169"/>
              <a:ext cx="64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0" name="Rectangle 2539"/>
            <p:cNvSpPr>
              <a:spLocks noChangeArrowheads="1"/>
            </p:cNvSpPr>
            <p:nvPr/>
          </p:nvSpPr>
          <p:spPr bwMode="auto">
            <a:xfrm>
              <a:off x="2905" y="3142"/>
              <a:ext cx="674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1" name="Rectangle 2540"/>
            <p:cNvSpPr>
              <a:spLocks noChangeArrowheads="1"/>
            </p:cNvSpPr>
            <p:nvPr/>
          </p:nvSpPr>
          <p:spPr bwMode="auto">
            <a:xfrm>
              <a:off x="2905" y="3116"/>
              <a:ext cx="69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2" name="Rectangle 2541"/>
            <p:cNvSpPr>
              <a:spLocks noChangeArrowheads="1"/>
            </p:cNvSpPr>
            <p:nvPr/>
          </p:nvSpPr>
          <p:spPr bwMode="auto">
            <a:xfrm>
              <a:off x="2905" y="3090"/>
              <a:ext cx="71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3" name="Rectangle 2542"/>
            <p:cNvSpPr>
              <a:spLocks noChangeArrowheads="1"/>
            </p:cNvSpPr>
            <p:nvPr/>
          </p:nvSpPr>
          <p:spPr bwMode="auto">
            <a:xfrm>
              <a:off x="2905" y="3063"/>
              <a:ext cx="73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4" name="Rectangle 2543"/>
            <p:cNvSpPr>
              <a:spLocks noChangeArrowheads="1"/>
            </p:cNvSpPr>
            <p:nvPr/>
          </p:nvSpPr>
          <p:spPr bwMode="auto">
            <a:xfrm>
              <a:off x="2905" y="3037"/>
              <a:ext cx="74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5" name="Rectangle 2544"/>
            <p:cNvSpPr>
              <a:spLocks noChangeArrowheads="1"/>
            </p:cNvSpPr>
            <p:nvPr/>
          </p:nvSpPr>
          <p:spPr bwMode="auto">
            <a:xfrm>
              <a:off x="2905" y="3010"/>
              <a:ext cx="77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6" name="Rectangle 2545"/>
            <p:cNvSpPr>
              <a:spLocks noChangeArrowheads="1"/>
            </p:cNvSpPr>
            <p:nvPr/>
          </p:nvSpPr>
          <p:spPr bwMode="auto">
            <a:xfrm>
              <a:off x="2905" y="2984"/>
              <a:ext cx="78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7" name="Rectangle 2546"/>
            <p:cNvSpPr>
              <a:spLocks noChangeArrowheads="1"/>
            </p:cNvSpPr>
            <p:nvPr/>
          </p:nvSpPr>
          <p:spPr bwMode="auto">
            <a:xfrm>
              <a:off x="2905" y="2957"/>
              <a:ext cx="79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8" name="Rectangle 2547"/>
            <p:cNvSpPr>
              <a:spLocks noChangeArrowheads="1"/>
            </p:cNvSpPr>
            <p:nvPr/>
          </p:nvSpPr>
          <p:spPr bwMode="auto">
            <a:xfrm>
              <a:off x="2905" y="2930"/>
              <a:ext cx="805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199" name="Rectangle 2548"/>
            <p:cNvSpPr>
              <a:spLocks noChangeArrowheads="1"/>
            </p:cNvSpPr>
            <p:nvPr/>
          </p:nvSpPr>
          <p:spPr bwMode="auto">
            <a:xfrm>
              <a:off x="2905" y="2904"/>
              <a:ext cx="81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0" name="Rectangle 2549"/>
            <p:cNvSpPr>
              <a:spLocks noChangeArrowheads="1"/>
            </p:cNvSpPr>
            <p:nvPr/>
          </p:nvSpPr>
          <p:spPr bwMode="auto">
            <a:xfrm>
              <a:off x="2905" y="2877"/>
              <a:ext cx="83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1" name="Rectangle 2550"/>
            <p:cNvSpPr>
              <a:spLocks noChangeArrowheads="1"/>
            </p:cNvSpPr>
            <p:nvPr/>
          </p:nvSpPr>
          <p:spPr bwMode="auto">
            <a:xfrm>
              <a:off x="2905" y="2852"/>
              <a:ext cx="83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2" name="Rectangle 2551"/>
            <p:cNvSpPr>
              <a:spLocks noChangeArrowheads="1"/>
            </p:cNvSpPr>
            <p:nvPr/>
          </p:nvSpPr>
          <p:spPr bwMode="auto">
            <a:xfrm>
              <a:off x="2905" y="2825"/>
              <a:ext cx="84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3" name="Rectangle 2552"/>
            <p:cNvSpPr>
              <a:spLocks noChangeArrowheads="1"/>
            </p:cNvSpPr>
            <p:nvPr/>
          </p:nvSpPr>
          <p:spPr bwMode="auto">
            <a:xfrm>
              <a:off x="2905" y="2798"/>
              <a:ext cx="85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4" name="Rectangle 2553"/>
            <p:cNvSpPr>
              <a:spLocks noChangeArrowheads="1"/>
            </p:cNvSpPr>
            <p:nvPr/>
          </p:nvSpPr>
          <p:spPr bwMode="auto">
            <a:xfrm>
              <a:off x="2905" y="2772"/>
              <a:ext cx="86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5" name="Rectangle 2554"/>
            <p:cNvSpPr>
              <a:spLocks noChangeArrowheads="1"/>
            </p:cNvSpPr>
            <p:nvPr/>
          </p:nvSpPr>
          <p:spPr bwMode="auto">
            <a:xfrm>
              <a:off x="2905" y="2745"/>
              <a:ext cx="87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6" name="Rectangle 2555"/>
            <p:cNvSpPr>
              <a:spLocks noChangeArrowheads="1"/>
            </p:cNvSpPr>
            <p:nvPr/>
          </p:nvSpPr>
          <p:spPr bwMode="auto">
            <a:xfrm>
              <a:off x="2905" y="2719"/>
              <a:ext cx="88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7" name="Rectangle 2556"/>
            <p:cNvSpPr>
              <a:spLocks noChangeArrowheads="1"/>
            </p:cNvSpPr>
            <p:nvPr/>
          </p:nvSpPr>
          <p:spPr bwMode="auto">
            <a:xfrm>
              <a:off x="2905" y="2692"/>
              <a:ext cx="904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8" name="Rectangle 2557"/>
            <p:cNvSpPr>
              <a:spLocks noChangeArrowheads="1"/>
            </p:cNvSpPr>
            <p:nvPr/>
          </p:nvSpPr>
          <p:spPr bwMode="auto">
            <a:xfrm>
              <a:off x="2905" y="2666"/>
              <a:ext cx="92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09" name="Rectangle 2558"/>
            <p:cNvSpPr>
              <a:spLocks noChangeArrowheads="1"/>
            </p:cNvSpPr>
            <p:nvPr/>
          </p:nvSpPr>
          <p:spPr bwMode="auto">
            <a:xfrm>
              <a:off x="2905" y="2640"/>
              <a:ext cx="92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0" name="Rectangle 2559"/>
            <p:cNvSpPr>
              <a:spLocks noChangeArrowheads="1"/>
            </p:cNvSpPr>
            <p:nvPr/>
          </p:nvSpPr>
          <p:spPr bwMode="auto">
            <a:xfrm>
              <a:off x="2905" y="2613"/>
              <a:ext cx="94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1" name="Rectangle 2560"/>
            <p:cNvSpPr>
              <a:spLocks noChangeArrowheads="1"/>
            </p:cNvSpPr>
            <p:nvPr/>
          </p:nvSpPr>
          <p:spPr bwMode="auto">
            <a:xfrm>
              <a:off x="2905" y="2587"/>
              <a:ext cx="96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2" name="Rectangle 2561"/>
            <p:cNvSpPr>
              <a:spLocks noChangeArrowheads="1"/>
            </p:cNvSpPr>
            <p:nvPr/>
          </p:nvSpPr>
          <p:spPr bwMode="auto">
            <a:xfrm>
              <a:off x="2905" y="2560"/>
              <a:ext cx="97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3" name="Rectangle 2562"/>
            <p:cNvSpPr>
              <a:spLocks noChangeArrowheads="1"/>
            </p:cNvSpPr>
            <p:nvPr/>
          </p:nvSpPr>
          <p:spPr bwMode="auto">
            <a:xfrm>
              <a:off x="2905" y="2525"/>
              <a:ext cx="99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4" name="Rectangle 2563"/>
            <p:cNvSpPr>
              <a:spLocks noChangeArrowheads="1"/>
            </p:cNvSpPr>
            <p:nvPr/>
          </p:nvSpPr>
          <p:spPr bwMode="auto">
            <a:xfrm>
              <a:off x="2905" y="2498"/>
              <a:ext cx="101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5" name="Rectangle 2564"/>
            <p:cNvSpPr>
              <a:spLocks noChangeArrowheads="1"/>
            </p:cNvSpPr>
            <p:nvPr/>
          </p:nvSpPr>
          <p:spPr bwMode="auto">
            <a:xfrm>
              <a:off x="2905" y="2472"/>
              <a:ext cx="98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6" name="Rectangle 2565"/>
            <p:cNvSpPr>
              <a:spLocks noChangeArrowheads="1"/>
            </p:cNvSpPr>
            <p:nvPr/>
          </p:nvSpPr>
          <p:spPr bwMode="auto">
            <a:xfrm>
              <a:off x="2905" y="2445"/>
              <a:ext cx="106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7" name="Rectangle 2566"/>
            <p:cNvSpPr>
              <a:spLocks noChangeArrowheads="1"/>
            </p:cNvSpPr>
            <p:nvPr/>
          </p:nvSpPr>
          <p:spPr bwMode="auto">
            <a:xfrm>
              <a:off x="2905" y="2419"/>
              <a:ext cx="106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8" name="Rectangle 2567"/>
            <p:cNvSpPr>
              <a:spLocks noChangeArrowheads="1"/>
            </p:cNvSpPr>
            <p:nvPr/>
          </p:nvSpPr>
          <p:spPr bwMode="auto">
            <a:xfrm>
              <a:off x="2905" y="2392"/>
              <a:ext cx="1077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19" name="Rectangle 2568"/>
            <p:cNvSpPr>
              <a:spLocks noChangeArrowheads="1"/>
            </p:cNvSpPr>
            <p:nvPr/>
          </p:nvSpPr>
          <p:spPr bwMode="auto">
            <a:xfrm>
              <a:off x="2905" y="2365"/>
              <a:ext cx="111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0" name="Rectangle 2569"/>
            <p:cNvSpPr>
              <a:spLocks noChangeArrowheads="1"/>
            </p:cNvSpPr>
            <p:nvPr/>
          </p:nvSpPr>
          <p:spPr bwMode="auto">
            <a:xfrm>
              <a:off x="2905" y="2339"/>
              <a:ext cx="115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1" name="Rectangle 2570"/>
            <p:cNvSpPr>
              <a:spLocks noChangeArrowheads="1"/>
            </p:cNvSpPr>
            <p:nvPr/>
          </p:nvSpPr>
          <p:spPr bwMode="auto">
            <a:xfrm>
              <a:off x="2905" y="2313"/>
              <a:ext cx="124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2" name="Rectangle 2571"/>
            <p:cNvSpPr>
              <a:spLocks noChangeArrowheads="1"/>
            </p:cNvSpPr>
            <p:nvPr/>
          </p:nvSpPr>
          <p:spPr bwMode="auto">
            <a:xfrm>
              <a:off x="2905" y="2287"/>
              <a:ext cx="1291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3" name="Rectangle 2572"/>
            <p:cNvSpPr>
              <a:spLocks noChangeArrowheads="1"/>
            </p:cNvSpPr>
            <p:nvPr/>
          </p:nvSpPr>
          <p:spPr bwMode="auto">
            <a:xfrm>
              <a:off x="2905" y="2260"/>
              <a:ext cx="1496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4" name="Rectangle 2573"/>
            <p:cNvSpPr>
              <a:spLocks noChangeArrowheads="1"/>
            </p:cNvSpPr>
            <p:nvPr/>
          </p:nvSpPr>
          <p:spPr bwMode="auto">
            <a:xfrm>
              <a:off x="2905" y="2233"/>
              <a:ext cx="138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5" name="Rectangle 2574"/>
            <p:cNvSpPr>
              <a:spLocks noChangeArrowheads="1"/>
            </p:cNvSpPr>
            <p:nvPr/>
          </p:nvSpPr>
          <p:spPr bwMode="auto">
            <a:xfrm>
              <a:off x="2905" y="2207"/>
              <a:ext cx="133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6" name="Rectangle 2575"/>
            <p:cNvSpPr>
              <a:spLocks noChangeArrowheads="1"/>
            </p:cNvSpPr>
            <p:nvPr/>
          </p:nvSpPr>
          <p:spPr bwMode="auto">
            <a:xfrm>
              <a:off x="2905" y="2180"/>
              <a:ext cx="156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7" name="Rectangle 2576"/>
            <p:cNvSpPr>
              <a:spLocks noChangeArrowheads="1"/>
            </p:cNvSpPr>
            <p:nvPr/>
          </p:nvSpPr>
          <p:spPr bwMode="auto">
            <a:xfrm>
              <a:off x="2905" y="2154"/>
              <a:ext cx="156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8" name="Rectangle 2577"/>
            <p:cNvSpPr>
              <a:spLocks noChangeArrowheads="1"/>
            </p:cNvSpPr>
            <p:nvPr/>
          </p:nvSpPr>
          <p:spPr bwMode="auto">
            <a:xfrm>
              <a:off x="2905" y="2127"/>
              <a:ext cx="157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29" name="Rectangle 2578"/>
            <p:cNvSpPr>
              <a:spLocks noChangeArrowheads="1"/>
            </p:cNvSpPr>
            <p:nvPr/>
          </p:nvSpPr>
          <p:spPr bwMode="auto">
            <a:xfrm>
              <a:off x="2905" y="2100"/>
              <a:ext cx="1545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0" name="Rectangle 2579"/>
            <p:cNvSpPr>
              <a:spLocks noChangeArrowheads="1"/>
            </p:cNvSpPr>
            <p:nvPr/>
          </p:nvSpPr>
          <p:spPr bwMode="auto">
            <a:xfrm>
              <a:off x="2905" y="2075"/>
              <a:ext cx="156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1" name="Rectangle 2580"/>
            <p:cNvSpPr>
              <a:spLocks noChangeArrowheads="1"/>
            </p:cNvSpPr>
            <p:nvPr/>
          </p:nvSpPr>
          <p:spPr bwMode="auto">
            <a:xfrm>
              <a:off x="2905" y="2048"/>
              <a:ext cx="1521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2" name="Rectangle 2581"/>
            <p:cNvSpPr>
              <a:spLocks noChangeArrowheads="1"/>
            </p:cNvSpPr>
            <p:nvPr/>
          </p:nvSpPr>
          <p:spPr bwMode="auto">
            <a:xfrm>
              <a:off x="2905" y="2022"/>
              <a:ext cx="149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3" name="Rectangle 2582"/>
            <p:cNvSpPr>
              <a:spLocks noChangeArrowheads="1"/>
            </p:cNvSpPr>
            <p:nvPr/>
          </p:nvSpPr>
          <p:spPr bwMode="auto">
            <a:xfrm>
              <a:off x="2905" y="1995"/>
              <a:ext cx="156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4" name="Rectangle 2583"/>
            <p:cNvSpPr>
              <a:spLocks noChangeArrowheads="1"/>
            </p:cNvSpPr>
            <p:nvPr/>
          </p:nvSpPr>
          <p:spPr bwMode="auto">
            <a:xfrm>
              <a:off x="2905" y="1968"/>
              <a:ext cx="145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5" name="Rectangle 2584"/>
            <p:cNvSpPr>
              <a:spLocks noChangeArrowheads="1"/>
            </p:cNvSpPr>
            <p:nvPr/>
          </p:nvSpPr>
          <p:spPr bwMode="auto">
            <a:xfrm>
              <a:off x="2905" y="1942"/>
              <a:ext cx="1570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6" name="Rectangle 2585"/>
            <p:cNvSpPr>
              <a:spLocks noChangeArrowheads="1"/>
            </p:cNvSpPr>
            <p:nvPr/>
          </p:nvSpPr>
          <p:spPr bwMode="auto">
            <a:xfrm>
              <a:off x="2905" y="1915"/>
              <a:ext cx="143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7" name="Rectangle 2586"/>
            <p:cNvSpPr>
              <a:spLocks noChangeArrowheads="1"/>
            </p:cNvSpPr>
            <p:nvPr/>
          </p:nvSpPr>
          <p:spPr bwMode="auto">
            <a:xfrm>
              <a:off x="2905" y="1889"/>
              <a:ext cx="138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8" name="Rectangle 2587"/>
            <p:cNvSpPr>
              <a:spLocks noChangeArrowheads="1"/>
            </p:cNvSpPr>
            <p:nvPr/>
          </p:nvSpPr>
          <p:spPr bwMode="auto">
            <a:xfrm>
              <a:off x="2905" y="1862"/>
              <a:ext cx="1521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39" name="Rectangle 2588"/>
            <p:cNvSpPr>
              <a:spLocks noChangeArrowheads="1"/>
            </p:cNvSpPr>
            <p:nvPr/>
          </p:nvSpPr>
          <p:spPr bwMode="auto">
            <a:xfrm>
              <a:off x="2905" y="1836"/>
              <a:ext cx="1603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0" name="Rectangle 2589"/>
            <p:cNvSpPr>
              <a:spLocks noChangeArrowheads="1"/>
            </p:cNvSpPr>
            <p:nvPr/>
          </p:nvSpPr>
          <p:spPr bwMode="auto">
            <a:xfrm>
              <a:off x="2905" y="1810"/>
              <a:ext cx="162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1" name="Rectangle 2590"/>
            <p:cNvSpPr>
              <a:spLocks noChangeArrowheads="1"/>
            </p:cNvSpPr>
            <p:nvPr/>
          </p:nvSpPr>
          <p:spPr bwMode="auto">
            <a:xfrm>
              <a:off x="2905" y="1783"/>
              <a:ext cx="168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2" name="Rectangle 2591"/>
            <p:cNvSpPr>
              <a:spLocks noChangeArrowheads="1"/>
            </p:cNvSpPr>
            <p:nvPr/>
          </p:nvSpPr>
          <p:spPr bwMode="auto">
            <a:xfrm>
              <a:off x="2905" y="1757"/>
              <a:ext cx="1693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3" name="Rectangle 2592"/>
            <p:cNvSpPr>
              <a:spLocks noChangeArrowheads="1"/>
            </p:cNvSpPr>
            <p:nvPr/>
          </p:nvSpPr>
          <p:spPr bwMode="auto">
            <a:xfrm>
              <a:off x="2905" y="1730"/>
              <a:ext cx="1644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4" name="Rectangle 2593"/>
            <p:cNvSpPr>
              <a:spLocks noChangeArrowheads="1"/>
            </p:cNvSpPr>
            <p:nvPr/>
          </p:nvSpPr>
          <p:spPr bwMode="auto">
            <a:xfrm>
              <a:off x="2905" y="1703"/>
              <a:ext cx="162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5" name="Rectangle 2594"/>
            <p:cNvSpPr>
              <a:spLocks noChangeArrowheads="1"/>
            </p:cNvSpPr>
            <p:nvPr/>
          </p:nvSpPr>
          <p:spPr bwMode="auto">
            <a:xfrm>
              <a:off x="2905" y="1677"/>
              <a:ext cx="154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6" name="Rectangle 2595"/>
            <p:cNvSpPr>
              <a:spLocks noChangeArrowheads="1"/>
            </p:cNvSpPr>
            <p:nvPr/>
          </p:nvSpPr>
          <p:spPr bwMode="auto">
            <a:xfrm>
              <a:off x="2905" y="1650"/>
              <a:ext cx="1430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7" name="Rectangle 2596"/>
            <p:cNvSpPr>
              <a:spLocks noChangeArrowheads="1"/>
            </p:cNvSpPr>
            <p:nvPr/>
          </p:nvSpPr>
          <p:spPr bwMode="auto">
            <a:xfrm>
              <a:off x="2905" y="1625"/>
              <a:ext cx="1496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8" name="Rectangle 2597"/>
            <p:cNvSpPr>
              <a:spLocks noChangeArrowheads="1"/>
            </p:cNvSpPr>
            <p:nvPr/>
          </p:nvSpPr>
          <p:spPr bwMode="auto">
            <a:xfrm>
              <a:off x="2905" y="1598"/>
              <a:ext cx="124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49" name="Rectangle 2598"/>
            <p:cNvSpPr>
              <a:spLocks noChangeArrowheads="1"/>
            </p:cNvSpPr>
            <p:nvPr/>
          </p:nvSpPr>
          <p:spPr bwMode="auto">
            <a:xfrm>
              <a:off x="2905" y="1571"/>
              <a:ext cx="1175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0" name="Rectangle 2599"/>
            <p:cNvSpPr>
              <a:spLocks noChangeArrowheads="1"/>
            </p:cNvSpPr>
            <p:nvPr/>
          </p:nvSpPr>
          <p:spPr bwMode="auto">
            <a:xfrm>
              <a:off x="2905" y="1545"/>
              <a:ext cx="1118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1" name="Rectangle 2600"/>
            <p:cNvSpPr>
              <a:spLocks noChangeArrowheads="1"/>
            </p:cNvSpPr>
            <p:nvPr/>
          </p:nvSpPr>
          <p:spPr bwMode="auto">
            <a:xfrm>
              <a:off x="2905" y="1518"/>
              <a:ext cx="1060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2" name="Rectangle 2601"/>
            <p:cNvSpPr>
              <a:spLocks noChangeArrowheads="1"/>
            </p:cNvSpPr>
            <p:nvPr/>
          </p:nvSpPr>
          <p:spPr bwMode="auto">
            <a:xfrm>
              <a:off x="2905" y="1492"/>
              <a:ext cx="1019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3" name="Rectangle 2602"/>
            <p:cNvSpPr>
              <a:spLocks noChangeArrowheads="1"/>
            </p:cNvSpPr>
            <p:nvPr/>
          </p:nvSpPr>
          <p:spPr bwMode="auto">
            <a:xfrm>
              <a:off x="2905" y="1465"/>
              <a:ext cx="962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4" name="Rectangle 2603"/>
            <p:cNvSpPr>
              <a:spLocks noChangeArrowheads="1"/>
            </p:cNvSpPr>
            <p:nvPr/>
          </p:nvSpPr>
          <p:spPr bwMode="auto">
            <a:xfrm>
              <a:off x="2905" y="1438"/>
              <a:ext cx="879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5" name="Rectangle 2604"/>
            <p:cNvSpPr>
              <a:spLocks noChangeArrowheads="1"/>
            </p:cNvSpPr>
            <p:nvPr/>
          </p:nvSpPr>
          <p:spPr bwMode="auto">
            <a:xfrm>
              <a:off x="2905" y="1412"/>
              <a:ext cx="789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6" name="Rectangle 2605"/>
            <p:cNvSpPr>
              <a:spLocks noChangeArrowheads="1"/>
            </p:cNvSpPr>
            <p:nvPr/>
          </p:nvSpPr>
          <p:spPr bwMode="auto">
            <a:xfrm>
              <a:off x="2905" y="1386"/>
              <a:ext cx="65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7" name="Rectangle 2606"/>
            <p:cNvSpPr>
              <a:spLocks noChangeArrowheads="1"/>
            </p:cNvSpPr>
            <p:nvPr/>
          </p:nvSpPr>
          <p:spPr bwMode="auto">
            <a:xfrm>
              <a:off x="2905" y="1360"/>
              <a:ext cx="592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8" name="Rectangle 2607"/>
            <p:cNvSpPr>
              <a:spLocks noChangeArrowheads="1"/>
            </p:cNvSpPr>
            <p:nvPr/>
          </p:nvSpPr>
          <p:spPr bwMode="auto">
            <a:xfrm>
              <a:off x="2905" y="1333"/>
              <a:ext cx="47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59" name="Rectangle 2608"/>
            <p:cNvSpPr>
              <a:spLocks noChangeArrowheads="1"/>
            </p:cNvSpPr>
            <p:nvPr/>
          </p:nvSpPr>
          <p:spPr bwMode="auto">
            <a:xfrm>
              <a:off x="2905" y="1306"/>
              <a:ext cx="378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0" name="Rectangle 2609"/>
            <p:cNvSpPr>
              <a:spLocks noChangeArrowheads="1"/>
            </p:cNvSpPr>
            <p:nvPr/>
          </p:nvSpPr>
          <p:spPr bwMode="auto">
            <a:xfrm>
              <a:off x="2905" y="1280"/>
              <a:ext cx="287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1" name="Rectangle 2610"/>
            <p:cNvSpPr>
              <a:spLocks noChangeArrowheads="1"/>
            </p:cNvSpPr>
            <p:nvPr/>
          </p:nvSpPr>
          <p:spPr bwMode="auto">
            <a:xfrm>
              <a:off x="2905" y="1253"/>
              <a:ext cx="197" cy="9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2" name="Rectangle 2611"/>
            <p:cNvSpPr>
              <a:spLocks noChangeArrowheads="1"/>
            </p:cNvSpPr>
            <p:nvPr/>
          </p:nvSpPr>
          <p:spPr bwMode="auto">
            <a:xfrm>
              <a:off x="2905" y="1227"/>
              <a:ext cx="131" cy="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3" name="Rectangle 2612"/>
            <p:cNvSpPr>
              <a:spLocks noChangeArrowheads="1"/>
            </p:cNvSpPr>
            <p:nvPr/>
          </p:nvSpPr>
          <p:spPr bwMode="auto">
            <a:xfrm>
              <a:off x="2905" y="1200"/>
              <a:ext cx="164" cy="1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4" name="Rectangle 2616"/>
            <p:cNvSpPr>
              <a:spLocks noChangeArrowheads="1"/>
            </p:cNvSpPr>
            <p:nvPr/>
          </p:nvSpPr>
          <p:spPr bwMode="auto">
            <a:xfrm>
              <a:off x="1976" y="3869"/>
              <a:ext cx="929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5" name="Rectangle 2617"/>
            <p:cNvSpPr>
              <a:spLocks noChangeArrowheads="1"/>
            </p:cNvSpPr>
            <p:nvPr/>
          </p:nvSpPr>
          <p:spPr bwMode="auto">
            <a:xfrm>
              <a:off x="1959" y="3843"/>
              <a:ext cx="94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6" name="Rectangle 2618"/>
            <p:cNvSpPr>
              <a:spLocks noChangeArrowheads="1"/>
            </p:cNvSpPr>
            <p:nvPr/>
          </p:nvSpPr>
          <p:spPr bwMode="auto">
            <a:xfrm>
              <a:off x="1992" y="3817"/>
              <a:ext cx="91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7" name="Rectangle 2619"/>
            <p:cNvSpPr>
              <a:spLocks noChangeArrowheads="1"/>
            </p:cNvSpPr>
            <p:nvPr/>
          </p:nvSpPr>
          <p:spPr bwMode="auto">
            <a:xfrm>
              <a:off x="1902" y="3791"/>
              <a:ext cx="100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8" name="Rectangle 2620"/>
            <p:cNvSpPr>
              <a:spLocks noChangeArrowheads="1"/>
            </p:cNvSpPr>
            <p:nvPr/>
          </p:nvSpPr>
          <p:spPr bwMode="auto">
            <a:xfrm>
              <a:off x="1902" y="3764"/>
              <a:ext cx="100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69" name="Rectangle 2621"/>
            <p:cNvSpPr>
              <a:spLocks noChangeArrowheads="1"/>
            </p:cNvSpPr>
            <p:nvPr/>
          </p:nvSpPr>
          <p:spPr bwMode="auto">
            <a:xfrm>
              <a:off x="1893" y="3737"/>
              <a:ext cx="101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0" name="Rectangle 2622"/>
            <p:cNvSpPr>
              <a:spLocks noChangeArrowheads="1"/>
            </p:cNvSpPr>
            <p:nvPr/>
          </p:nvSpPr>
          <p:spPr bwMode="auto">
            <a:xfrm>
              <a:off x="1836" y="3711"/>
              <a:ext cx="106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1" name="Rectangle 2623"/>
            <p:cNvSpPr>
              <a:spLocks noChangeArrowheads="1"/>
            </p:cNvSpPr>
            <p:nvPr/>
          </p:nvSpPr>
          <p:spPr bwMode="auto">
            <a:xfrm>
              <a:off x="1795" y="3684"/>
              <a:ext cx="111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2" name="Rectangle 2624"/>
            <p:cNvSpPr>
              <a:spLocks noChangeArrowheads="1"/>
            </p:cNvSpPr>
            <p:nvPr/>
          </p:nvSpPr>
          <p:spPr bwMode="auto">
            <a:xfrm>
              <a:off x="1704" y="3658"/>
              <a:ext cx="1201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3" name="Rectangle 2625"/>
            <p:cNvSpPr>
              <a:spLocks noChangeArrowheads="1"/>
            </p:cNvSpPr>
            <p:nvPr/>
          </p:nvSpPr>
          <p:spPr bwMode="auto">
            <a:xfrm>
              <a:off x="1663" y="3631"/>
              <a:ext cx="1242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4" name="Rectangle 2626"/>
            <p:cNvSpPr>
              <a:spLocks noChangeArrowheads="1"/>
            </p:cNvSpPr>
            <p:nvPr/>
          </p:nvSpPr>
          <p:spPr bwMode="auto">
            <a:xfrm>
              <a:off x="1417" y="3604"/>
              <a:ext cx="1488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5" name="Rectangle 2627"/>
            <p:cNvSpPr>
              <a:spLocks noChangeArrowheads="1"/>
            </p:cNvSpPr>
            <p:nvPr/>
          </p:nvSpPr>
          <p:spPr bwMode="auto">
            <a:xfrm>
              <a:off x="1532" y="3579"/>
              <a:ext cx="137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6" name="Rectangle 2628"/>
            <p:cNvSpPr>
              <a:spLocks noChangeArrowheads="1"/>
            </p:cNvSpPr>
            <p:nvPr/>
          </p:nvSpPr>
          <p:spPr bwMode="auto">
            <a:xfrm>
              <a:off x="1614" y="3552"/>
              <a:ext cx="129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7" name="Rectangle 2629"/>
            <p:cNvSpPr>
              <a:spLocks noChangeArrowheads="1"/>
            </p:cNvSpPr>
            <p:nvPr/>
          </p:nvSpPr>
          <p:spPr bwMode="auto">
            <a:xfrm>
              <a:off x="1343" y="3526"/>
              <a:ext cx="156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8" name="Rectangle 2630"/>
            <p:cNvSpPr>
              <a:spLocks noChangeArrowheads="1"/>
            </p:cNvSpPr>
            <p:nvPr/>
          </p:nvSpPr>
          <p:spPr bwMode="auto">
            <a:xfrm>
              <a:off x="1343" y="3499"/>
              <a:ext cx="156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79" name="Rectangle 2631"/>
            <p:cNvSpPr>
              <a:spLocks noChangeArrowheads="1"/>
            </p:cNvSpPr>
            <p:nvPr/>
          </p:nvSpPr>
          <p:spPr bwMode="auto">
            <a:xfrm>
              <a:off x="1343" y="3472"/>
              <a:ext cx="156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0" name="Rectangle 2632"/>
            <p:cNvSpPr>
              <a:spLocks noChangeArrowheads="1"/>
            </p:cNvSpPr>
            <p:nvPr/>
          </p:nvSpPr>
          <p:spPr bwMode="auto">
            <a:xfrm>
              <a:off x="1351" y="3446"/>
              <a:ext cx="155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1" name="Rectangle 2633"/>
            <p:cNvSpPr>
              <a:spLocks noChangeArrowheads="1"/>
            </p:cNvSpPr>
            <p:nvPr/>
          </p:nvSpPr>
          <p:spPr bwMode="auto">
            <a:xfrm>
              <a:off x="1334" y="3419"/>
              <a:ext cx="1571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2" name="Rectangle 2634"/>
            <p:cNvSpPr>
              <a:spLocks noChangeArrowheads="1"/>
            </p:cNvSpPr>
            <p:nvPr/>
          </p:nvSpPr>
          <p:spPr bwMode="auto">
            <a:xfrm>
              <a:off x="1351" y="3393"/>
              <a:ext cx="155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3" name="Rectangle 2635"/>
            <p:cNvSpPr>
              <a:spLocks noChangeArrowheads="1"/>
            </p:cNvSpPr>
            <p:nvPr/>
          </p:nvSpPr>
          <p:spPr bwMode="auto">
            <a:xfrm>
              <a:off x="1359" y="3366"/>
              <a:ext cx="1546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4" name="Rectangle 2636"/>
            <p:cNvSpPr>
              <a:spLocks noChangeArrowheads="1"/>
            </p:cNvSpPr>
            <p:nvPr/>
          </p:nvSpPr>
          <p:spPr bwMode="auto">
            <a:xfrm>
              <a:off x="1285" y="3340"/>
              <a:ext cx="162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5" name="Rectangle 2637"/>
            <p:cNvSpPr>
              <a:spLocks noChangeArrowheads="1"/>
            </p:cNvSpPr>
            <p:nvPr/>
          </p:nvSpPr>
          <p:spPr bwMode="auto">
            <a:xfrm>
              <a:off x="1417" y="3314"/>
              <a:ext cx="148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6" name="Rectangle 2638"/>
            <p:cNvSpPr>
              <a:spLocks noChangeArrowheads="1"/>
            </p:cNvSpPr>
            <p:nvPr/>
          </p:nvSpPr>
          <p:spPr bwMode="auto">
            <a:xfrm>
              <a:off x="1269" y="3287"/>
              <a:ext cx="163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7" name="Rectangle 2639"/>
            <p:cNvSpPr>
              <a:spLocks noChangeArrowheads="1"/>
            </p:cNvSpPr>
            <p:nvPr/>
          </p:nvSpPr>
          <p:spPr bwMode="auto">
            <a:xfrm>
              <a:off x="1425" y="3261"/>
              <a:ext cx="1480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8" name="Rectangle 2640"/>
            <p:cNvSpPr>
              <a:spLocks noChangeArrowheads="1"/>
            </p:cNvSpPr>
            <p:nvPr/>
          </p:nvSpPr>
          <p:spPr bwMode="auto">
            <a:xfrm>
              <a:off x="1482" y="3234"/>
              <a:ext cx="142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89" name="Rectangle 2641"/>
            <p:cNvSpPr>
              <a:spLocks noChangeArrowheads="1"/>
            </p:cNvSpPr>
            <p:nvPr/>
          </p:nvSpPr>
          <p:spPr bwMode="auto">
            <a:xfrm>
              <a:off x="1310" y="3207"/>
              <a:ext cx="159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0" name="Rectangle 2642"/>
            <p:cNvSpPr>
              <a:spLocks noChangeArrowheads="1"/>
            </p:cNvSpPr>
            <p:nvPr/>
          </p:nvSpPr>
          <p:spPr bwMode="auto">
            <a:xfrm>
              <a:off x="1178" y="3181"/>
              <a:ext cx="172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1" name="Rectangle 2643"/>
            <p:cNvSpPr>
              <a:spLocks noChangeArrowheads="1"/>
            </p:cNvSpPr>
            <p:nvPr/>
          </p:nvSpPr>
          <p:spPr bwMode="auto">
            <a:xfrm>
              <a:off x="1137" y="3154"/>
              <a:ext cx="1768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2" name="Rectangle 2644"/>
            <p:cNvSpPr>
              <a:spLocks noChangeArrowheads="1"/>
            </p:cNvSpPr>
            <p:nvPr/>
          </p:nvSpPr>
          <p:spPr bwMode="auto">
            <a:xfrm>
              <a:off x="1038" y="3128"/>
              <a:ext cx="186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3" name="Rectangle 2645"/>
            <p:cNvSpPr>
              <a:spLocks noChangeArrowheads="1"/>
            </p:cNvSpPr>
            <p:nvPr/>
          </p:nvSpPr>
          <p:spPr bwMode="auto">
            <a:xfrm>
              <a:off x="989" y="3102"/>
              <a:ext cx="191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4" name="Rectangle 2646"/>
            <p:cNvSpPr>
              <a:spLocks noChangeArrowheads="1"/>
            </p:cNvSpPr>
            <p:nvPr/>
          </p:nvSpPr>
          <p:spPr bwMode="auto">
            <a:xfrm>
              <a:off x="1022" y="3075"/>
              <a:ext cx="188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5" name="Rectangle 2647"/>
            <p:cNvSpPr>
              <a:spLocks noChangeArrowheads="1"/>
            </p:cNvSpPr>
            <p:nvPr/>
          </p:nvSpPr>
          <p:spPr bwMode="auto">
            <a:xfrm>
              <a:off x="973" y="3049"/>
              <a:ext cx="193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6" name="Rectangle 2648"/>
            <p:cNvSpPr>
              <a:spLocks noChangeArrowheads="1"/>
            </p:cNvSpPr>
            <p:nvPr/>
          </p:nvSpPr>
          <p:spPr bwMode="auto">
            <a:xfrm>
              <a:off x="1022" y="3022"/>
              <a:ext cx="188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7" name="Rectangle 2649"/>
            <p:cNvSpPr>
              <a:spLocks noChangeArrowheads="1"/>
            </p:cNvSpPr>
            <p:nvPr/>
          </p:nvSpPr>
          <p:spPr bwMode="auto">
            <a:xfrm>
              <a:off x="1121" y="2996"/>
              <a:ext cx="178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8" name="Rectangle 2650"/>
            <p:cNvSpPr>
              <a:spLocks noChangeArrowheads="1"/>
            </p:cNvSpPr>
            <p:nvPr/>
          </p:nvSpPr>
          <p:spPr bwMode="auto">
            <a:xfrm>
              <a:off x="964" y="2969"/>
              <a:ext cx="194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299" name="Rectangle 2651"/>
            <p:cNvSpPr>
              <a:spLocks noChangeArrowheads="1"/>
            </p:cNvSpPr>
            <p:nvPr/>
          </p:nvSpPr>
          <p:spPr bwMode="auto">
            <a:xfrm>
              <a:off x="1236" y="2942"/>
              <a:ext cx="1669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0" name="Rectangle 2652"/>
            <p:cNvSpPr>
              <a:spLocks noChangeArrowheads="1"/>
            </p:cNvSpPr>
            <p:nvPr/>
          </p:nvSpPr>
          <p:spPr bwMode="auto">
            <a:xfrm>
              <a:off x="1260" y="2916"/>
              <a:ext cx="164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1" name="Rectangle 2653"/>
            <p:cNvSpPr>
              <a:spLocks noChangeArrowheads="1"/>
            </p:cNvSpPr>
            <p:nvPr/>
          </p:nvSpPr>
          <p:spPr bwMode="auto">
            <a:xfrm>
              <a:off x="1260" y="2889"/>
              <a:ext cx="164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2" name="Rectangle 2654"/>
            <p:cNvSpPr>
              <a:spLocks noChangeArrowheads="1"/>
            </p:cNvSpPr>
            <p:nvPr/>
          </p:nvSpPr>
          <p:spPr bwMode="auto">
            <a:xfrm>
              <a:off x="1269" y="2864"/>
              <a:ext cx="163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3" name="Rectangle 2655"/>
            <p:cNvSpPr>
              <a:spLocks noChangeArrowheads="1"/>
            </p:cNvSpPr>
            <p:nvPr/>
          </p:nvSpPr>
          <p:spPr bwMode="auto">
            <a:xfrm>
              <a:off x="1211" y="2837"/>
              <a:ext cx="169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4" name="Rectangle 2656"/>
            <p:cNvSpPr>
              <a:spLocks noChangeArrowheads="1"/>
            </p:cNvSpPr>
            <p:nvPr/>
          </p:nvSpPr>
          <p:spPr bwMode="auto">
            <a:xfrm>
              <a:off x="1162" y="2810"/>
              <a:ext cx="174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5" name="Rectangle 2657"/>
            <p:cNvSpPr>
              <a:spLocks noChangeArrowheads="1"/>
            </p:cNvSpPr>
            <p:nvPr/>
          </p:nvSpPr>
          <p:spPr bwMode="auto">
            <a:xfrm>
              <a:off x="1162" y="2784"/>
              <a:ext cx="174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6" name="Rectangle 2658"/>
            <p:cNvSpPr>
              <a:spLocks noChangeArrowheads="1"/>
            </p:cNvSpPr>
            <p:nvPr/>
          </p:nvSpPr>
          <p:spPr bwMode="auto">
            <a:xfrm>
              <a:off x="1162" y="2757"/>
              <a:ext cx="174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7" name="Rectangle 2659"/>
            <p:cNvSpPr>
              <a:spLocks noChangeArrowheads="1"/>
            </p:cNvSpPr>
            <p:nvPr/>
          </p:nvSpPr>
          <p:spPr bwMode="auto">
            <a:xfrm>
              <a:off x="1236" y="2731"/>
              <a:ext cx="166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8" name="Rectangle 2660"/>
            <p:cNvSpPr>
              <a:spLocks noChangeArrowheads="1"/>
            </p:cNvSpPr>
            <p:nvPr/>
          </p:nvSpPr>
          <p:spPr bwMode="auto">
            <a:xfrm>
              <a:off x="1129" y="2704"/>
              <a:ext cx="1776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09" name="Rectangle 2661"/>
            <p:cNvSpPr>
              <a:spLocks noChangeArrowheads="1"/>
            </p:cNvSpPr>
            <p:nvPr/>
          </p:nvSpPr>
          <p:spPr bwMode="auto">
            <a:xfrm>
              <a:off x="1153" y="2678"/>
              <a:ext cx="175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0" name="Rectangle 2662"/>
            <p:cNvSpPr>
              <a:spLocks noChangeArrowheads="1"/>
            </p:cNvSpPr>
            <p:nvPr/>
          </p:nvSpPr>
          <p:spPr bwMode="auto">
            <a:xfrm>
              <a:off x="1121" y="2652"/>
              <a:ext cx="178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1" name="Rectangle 2663"/>
            <p:cNvSpPr>
              <a:spLocks noChangeArrowheads="1"/>
            </p:cNvSpPr>
            <p:nvPr/>
          </p:nvSpPr>
          <p:spPr bwMode="auto">
            <a:xfrm>
              <a:off x="1104" y="2625"/>
              <a:ext cx="180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2" name="Rectangle 2664"/>
            <p:cNvSpPr>
              <a:spLocks noChangeArrowheads="1"/>
            </p:cNvSpPr>
            <p:nvPr/>
          </p:nvSpPr>
          <p:spPr bwMode="auto">
            <a:xfrm>
              <a:off x="1129" y="2599"/>
              <a:ext cx="177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3" name="Rectangle 2665"/>
            <p:cNvSpPr>
              <a:spLocks noChangeArrowheads="1"/>
            </p:cNvSpPr>
            <p:nvPr/>
          </p:nvSpPr>
          <p:spPr bwMode="auto">
            <a:xfrm>
              <a:off x="1162" y="2572"/>
              <a:ext cx="174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4" name="Rectangle 2666"/>
            <p:cNvSpPr>
              <a:spLocks noChangeArrowheads="1"/>
            </p:cNvSpPr>
            <p:nvPr/>
          </p:nvSpPr>
          <p:spPr bwMode="auto">
            <a:xfrm>
              <a:off x="1178" y="2546"/>
              <a:ext cx="1727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5" name="Rectangle 2667"/>
            <p:cNvSpPr>
              <a:spLocks noChangeArrowheads="1"/>
            </p:cNvSpPr>
            <p:nvPr/>
          </p:nvSpPr>
          <p:spPr bwMode="auto">
            <a:xfrm>
              <a:off x="1203" y="2510"/>
              <a:ext cx="170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6" name="Rectangle 2668"/>
            <p:cNvSpPr>
              <a:spLocks noChangeArrowheads="1"/>
            </p:cNvSpPr>
            <p:nvPr/>
          </p:nvSpPr>
          <p:spPr bwMode="auto">
            <a:xfrm>
              <a:off x="1260" y="2484"/>
              <a:ext cx="1645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7" name="Rectangle 2669"/>
            <p:cNvSpPr>
              <a:spLocks noChangeArrowheads="1"/>
            </p:cNvSpPr>
            <p:nvPr/>
          </p:nvSpPr>
          <p:spPr bwMode="auto">
            <a:xfrm>
              <a:off x="1351" y="2457"/>
              <a:ext cx="155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8" name="Rectangle 2670"/>
            <p:cNvSpPr>
              <a:spLocks noChangeArrowheads="1"/>
            </p:cNvSpPr>
            <p:nvPr/>
          </p:nvSpPr>
          <p:spPr bwMode="auto">
            <a:xfrm>
              <a:off x="1301" y="2431"/>
              <a:ext cx="160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19" name="Rectangle 2671"/>
            <p:cNvSpPr>
              <a:spLocks noChangeArrowheads="1"/>
            </p:cNvSpPr>
            <p:nvPr/>
          </p:nvSpPr>
          <p:spPr bwMode="auto">
            <a:xfrm>
              <a:off x="1343" y="2404"/>
              <a:ext cx="1562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0" name="Rectangle 2672"/>
            <p:cNvSpPr>
              <a:spLocks noChangeArrowheads="1"/>
            </p:cNvSpPr>
            <p:nvPr/>
          </p:nvSpPr>
          <p:spPr bwMode="auto">
            <a:xfrm>
              <a:off x="1433" y="2377"/>
              <a:ext cx="1472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1" name="Rectangle 2673"/>
            <p:cNvSpPr>
              <a:spLocks noChangeArrowheads="1"/>
            </p:cNvSpPr>
            <p:nvPr/>
          </p:nvSpPr>
          <p:spPr bwMode="auto">
            <a:xfrm>
              <a:off x="1499" y="2351"/>
              <a:ext cx="140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2" name="Rectangle 2674"/>
            <p:cNvSpPr>
              <a:spLocks noChangeArrowheads="1"/>
            </p:cNvSpPr>
            <p:nvPr/>
          </p:nvSpPr>
          <p:spPr bwMode="auto">
            <a:xfrm>
              <a:off x="1532" y="2325"/>
              <a:ext cx="137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3" name="Rectangle 2675"/>
            <p:cNvSpPr>
              <a:spLocks noChangeArrowheads="1"/>
            </p:cNvSpPr>
            <p:nvPr/>
          </p:nvSpPr>
          <p:spPr bwMode="auto">
            <a:xfrm>
              <a:off x="1523" y="2299"/>
              <a:ext cx="138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4" name="Rectangle 2676"/>
            <p:cNvSpPr>
              <a:spLocks noChangeArrowheads="1"/>
            </p:cNvSpPr>
            <p:nvPr/>
          </p:nvSpPr>
          <p:spPr bwMode="auto">
            <a:xfrm>
              <a:off x="1737" y="2272"/>
              <a:ext cx="116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5" name="Rectangle 2677"/>
            <p:cNvSpPr>
              <a:spLocks noChangeArrowheads="1"/>
            </p:cNvSpPr>
            <p:nvPr/>
          </p:nvSpPr>
          <p:spPr bwMode="auto">
            <a:xfrm>
              <a:off x="1836" y="2245"/>
              <a:ext cx="106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6" name="Rectangle 2678"/>
            <p:cNvSpPr>
              <a:spLocks noChangeArrowheads="1"/>
            </p:cNvSpPr>
            <p:nvPr/>
          </p:nvSpPr>
          <p:spPr bwMode="auto">
            <a:xfrm>
              <a:off x="1967" y="2219"/>
              <a:ext cx="93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7" name="Rectangle 2679"/>
            <p:cNvSpPr>
              <a:spLocks noChangeArrowheads="1"/>
            </p:cNvSpPr>
            <p:nvPr/>
          </p:nvSpPr>
          <p:spPr bwMode="auto">
            <a:xfrm>
              <a:off x="2083" y="2192"/>
              <a:ext cx="82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8" name="Rectangle 2680"/>
            <p:cNvSpPr>
              <a:spLocks noChangeArrowheads="1"/>
            </p:cNvSpPr>
            <p:nvPr/>
          </p:nvSpPr>
          <p:spPr bwMode="auto">
            <a:xfrm>
              <a:off x="2247" y="2166"/>
              <a:ext cx="65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29" name="Rectangle 2681"/>
            <p:cNvSpPr>
              <a:spLocks noChangeArrowheads="1"/>
            </p:cNvSpPr>
            <p:nvPr/>
          </p:nvSpPr>
          <p:spPr bwMode="auto">
            <a:xfrm>
              <a:off x="2321" y="2139"/>
              <a:ext cx="584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0" name="Rectangle 2682"/>
            <p:cNvSpPr>
              <a:spLocks noChangeArrowheads="1"/>
            </p:cNvSpPr>
            <p:nvPr/>
          </p:nvSpPr>
          <p:spPr bwMode="auto">
            <a:xfrm>
              <a:off x="2222" y="2112"/>
              <a:ext cx="68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1" name="Rectangle 2683"/>
            <p:cNvSpPr>
              <a:spLocks noChangeArrowheads="1"/>
            </p:cNvSpPr>
            <p:nvPr/>
          </p:nvSpPr>
          <p:spPr bwMode="auto">
            <a:xfrm>
              <a:off x="2222" y="2087"/>
              <a:ext cx="68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2" name="Rectangle 2684"/>
            <p:cNvSpPr>
              <a:spLocks noChangeArrowheads="1"/>
            </p:cNvSpPr>
            <p:nvPr/>
          </p:nvSpPr>
          <p:spPr bwMode="auto">
            <a:xfrm>
              <a:off x="2247" y="2060"/>
              <a:ext cx="65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3" name="Rectangle 2685"/>
            <p:cNvSpPr>
              <a:spLocks noChangeArrowheads="1"/>
            </p:cNvSpPr>
            <p:nvPr/>
          </p:nvSpPr>
          <p:spPr bwMode="auto">
            <a:xfrm>
              <a:off x="2247" y="2034"/>
              <a:ext cx="65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4" name="Rectangle 2686"/>
            <p:cNvSpPr>
              <a:spLocks noChangeArrowheads="1"/>
            </p:cNvSpPr>
            <p:nvPr/>
          </p:nvSpPr>
          <p:spPr bwMode="auto">
            <a:xfrm>
              <a:off x="2272" y="2007"/>
              <a:ext cx="63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5" name="Rectangle 2687"/>
            <p:cNvSpPr>
              <a:spLocks noChangeArrowheads="1"/>
            </p:cNvSpPr>
            <p:nvPr/>
          </p:nvSpPr>
          <p:spPr bwMode="auto">
            <a:xfrm>
              <a:off x="2313" y="1980"/>
              <a:ext cx="59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6" name="Rectangle 2688"/>
            <p:cNvSpPr>
              <a:spLocks noChangeArrowheads="1"/>
            </p:cNvSpPr>
            <p:nvPr/>
          </p:nvSpPr>
          <p:spPr bwMode="auto">
            <a:xfrm>
              <a:off x="2362" y="1954"/>
              <a:ext cx="54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7" name="Rectangle 2689"/>
            <p:cNvSpPr>
              <a:spLocks noChangeArrowheads="1"/>
            </p:cNvSpPr>
            <p:nvPr/>
          </p:nvSpPr>
          <p:spPr bwMode="auto">
            <a:xfrm>
              <a:off x="2387" y="1927"/>
              <a:ext cx="518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8" name="Rectangle 2690"/>
            <p:cNvSpPr>
              <a:spLocks noChangeArrowheads="1"/>
            </p:cNvSpPr>
            <p:nvPr/>
          </p:nvSpPr>
          <p:spPr bwMode="auto">
            <a:xfrm>
              <a:off x="2428" y="1901"/>
              <a:ext cx="47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39" name="Rectangle 2691"/>
            <p:cNvSpPr>
              <a:spLocks noChangeArrowheads="1"/>
            </p:cNvSpPr>
            <p:nvPr/>
          </p:nvSpPr>
          <p:spPr bwMode="auto">
            <a:xfrm>
              <a:off x="2444" y="1874"/>
              <a:ext cx="461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0" name="Rectangle 2692"/>
            <p:cNvSpPr>
              <a:spLocks noChangeArrowheads="1"/>
            </p:cNvSpPr>
            <p:nvPr/>
          </p:nvSpPr>
          <p:spPr bwMode="auto">
            <a:xfrm>
              <a:off x="2461" y="1848"/>
              <a:ext cx="44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1" name="Rectangle 2693"/>
            <p:cNvSpPr>
              <a:spLocks noChangeArrowheads="1"/>
            </p:cNvSpPr>
            <p:nvPr/>
          </p:nvSpPr>
          <p:spPr bwMode="auto">
            <a:xfrm>
              <a:off x="2485" y="1822"/>
              <a:ext cx="420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2" name="Rectangle 2694"/>
            <p:cNvSpPr>
              <a:spLocks noChangeArrowheads="1"/>
            </p:cNvSpPr>
            <p:nvPr/>
          </p:nvSpPr>
          <p:spPr bwMode="auto">
            <a:xfrm>
              <a:off x="2485" y="1795"/>
              <a:ext cx="42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3" name="Rectangle 2695"/>
            <p:cNvSpPr>
              <a:spLocks noChangeArrowheads="1"/>
            </p:cNvSpPr>
            <p:nvPr/>
          </p:nvSpPr>
          <p:spPr bwMode="auto">
            <a:xfrm>
              <a:off x="2477" y="1769"/>
              <a:ext cx="42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4" name="Rectangle 2696"/>
            <p:cNvSpPr>
              <a:spLocks noChangeArrowheads="1"/>
            </p:cNvSpPr>
            <p:nvPr/>
          </p:nvSpPr>
          <p:spPr bwMode="auto">
            <a:xfrm>
              <a:off x="2485" y="1742"/>
              <a:ext cx="42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5" name="Rectangle 2697"/>
            <p:cNvSpPr>
              <a:spLocks noChangeArrowheads="1"/>
            </p:cNvSpPr>
            <p:nvPr/>
          </p:nvSpPr>
          <p:spPr bwMode="auto">
            <a:xfrm>
              <a:off x="2518" y="1715"/>
              <a:ext cx="38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6" name="Rectangle 2698"/>
            <p:cNvSpPr>
              <a:spLocks noChangeArrowheads="1"/>
            </p:cNvSpPr>
            <p:nvPr/>
          </p:nvSpPr>
          <p:spPr bwMode="auto">
            <a:xfrm>
              <a:off x="2551" y="1689"/>
              <a:ext cx="35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7" name="Rectangle 2699"/>
            <p:cNvSpPr>
              <a:spLocks noChangeArrowheads="1"/>
            </p:cNvSpPr>
            <p:nvPr/>
          </p:nvSpPr>
          <p:spPr bwMode="auto">
            <a:xfrm>
              <a:off x="2592" y="1662"/>
              <a:ext cx="31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8" name="Rectangle 2700"/>
            <p:cNvSpPr>
              <a:spLocks noChangeArrowheads="1"/>
            </p:cNvSpPr>
            <p:nvPr/>
          </p:nvSpPr>
          <p:spPr bwMode="auto">
            <a:xfrm>
              <a:off x="2633" y="1637"/>
              <a:ext cx="27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49" name="Rectangle 2701"/>
            <p:cNvSpPr>
              <a:spLocks noChangeArrowheads="1"/>
            </p:cNvSpPr>
            <p:nvPr/>
          </p:nvSpPr>
          <p:spPr bwMode="auto">
            <a:xfrm>
              <a:off x="2666" y="1610"/>
              <a:ext cx="23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0" name="Rectangle 2702"/>
            <p:cNvSpPr>
              <a:spLocks noChangeArrowheads="1"/>
            </p:cNvSpPr>
            <p:nvPr/>
          </p:nvSpPr>
          <p:spPr bwMode="auto">
            <a:xfrm>
              <a:off x="2724" y="1583"/>
              <a:ext cx="18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1" name="Rectangle 2703"/>
            <p:cNvSpPr>
              <a:spLocks noChangeArrowheads="1"/>
            </p:cNvSpPr>
            <p:nvPr/>
          </p:nvSpPr>
          <p:spPr bwMode="auto">
            <a:xfrm>
              <a:off x="2757" y="1557"/>
              <a:ext cx="14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2" name="Rectangle 2704"/>
            <p:cNvSpPr>
              <a:spLocks noChangeArrowheads="1"/>
            </p:cNvSpPr>
            <p:nvPr/>
          </p:nvSpPr>
          <p:spPr bwMode="auto">
            <a:xfrm>
              <a:off x="2781" y="1530"/>
              <a:ext cx="12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3" name="Rectangle 2705"/>
            <p:cNvSpPr>
              <a:spLocks noChangeArrowheads="1"/>
            </p:cNvSpPr>
            <p:nvPr/>
          </p:nvSpPr>
          <p:spPr bwMode="auto">
            <a:xfrm>
              <a:off x="2798" y="1504"/>
              <a:ext cx="107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4" name="Rectangle 2706"/>
            <p:cNvSpPr>
              <a:spLocks noChangeArrowheads="1"/>
            </p:cNvSpPr>
            <p:nvPr/>
          </p:nvSpPr>
          <p:spPr bwMode="auto">
            <a:xfrm>
              <a:off x="2831" y="1477"/>
              <a:ext cx="7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5" name="Rectangle 2707"/>
            <p:cNvSpPr>
              <a:spLocks noChangeArrowheads="1"/>
            </p:cNvSpPr>
            <p:nvPr/>
          </p:nvSpPr>
          <p:spPr bwMode="auto">
            <a:xfrm>
              <a:off x="2847" y="1450"/>
              <a:ext cx="58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6" name="Rectangle 2708"/>
            <p:cNvSpPr>
              <a:spLocks noChangeArrowheads="1"/>
            </p:cNvSpPr>
            <p:nvPr/>
          </p:nvSpPr>
          <p:spPr bwMode="auto">
            <a:xfrm>
              <a:off x="2864" y="1424"/>
              <a:ext cx="4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7" name="Rectangle 2709"/>
            <p:cNvSpPr>
              <a:spLocks noChangeArrowheads="1"/>
            </p:cNvSpPr>
            <p:nvPr/>
          </p:nvSpPr>
          <p:spPr bwMode="auto">
            <a:xfrm>
              <a:off x="2872" y="1398"/>
              <a:ext cx="3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8" name="Rectangle 2710"/>
            <p:cNvSpPr>
              <a:spLocks noChangeArrowheads="1"/>
            </p:cNvSpPr>
            <p:nvPr/>
          </p:nvSpPr>
          <p:spPr bwMode="auto">
            <a:xfrm>
              <a:off x="2880" y="1372"/>
              <a:ext cx="25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59" name="Rectangle 2711"/>
            <p:cNvSpPr>
              <a:spLocks noChangeArrowheads="1"/>
            </p:cNvSpPr>
            <p:nvPr/>
          </p:nvSpPr>
          <p:spPr bwMode="auto">
            <a:xfrm>
              <a:off x="2888" y="1345"/>
              <a:ext cx="1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0" name="Rectangle 2712"/>
            <p:cNvSpPr>
              <a:spLocks noChangeArrowheads="1"/>
            </p:cNvSpPr>
            <p:nvPr/>
          </p:nvSpPr>
          <p:spPr bwMode="auto">
            <a:xfrm>
              <a:off x="2896" y="1318"/>
              <a:ext cx="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1" name="Rectangle 2713"/>
            <p:cNvSpPr>
              <a:spLocks noChangeArrowheads="1"/>
            </p:cNvSpPr>
            <p:nvPr/>
          </p:nvSpPr>
          <p:spPr bwMode="auto">
            <a:xfrm>
              <a:off x="2896" y="1292"/>
              <a:ext cx="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2" name="Rectangle 2714"/>
            <p:cNvSpPr>
              <a:spLocks noChangeArrowheads="1"/>
            </p:cNvSpPr>
            <p:nvPr/>
          </p:nvSpPr>
          <p:spPr bwMode="auto">
            <a:xfrm>
              <a:off x="2896" y="1265"/>
              <a:ext cx="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3" name="Rectangle 2715"/>
            <p:cNvSpPr>
              <a:spLocks noChangeArrowheads="1"/>
            </p:cNvSpPr>
            <p:nvPr/>
          </p:nvSpPr>
          <p:spPr bwMode="auto">
            <a:xfrm>
              <a:off x="2896" y="1212"/>
              <a:ext cx="9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4" name="Rectangle 2716"/>
            <p:cNvSpPr>
              <a:spLocks noChangeArrowheads="1"/>
            </p:cNvSpPr>
            <p:nvPr/>
          </p:nvSpPr>
          <p:spPr bwMode="auto">
            <a:xfrm>
              <a:off x="2905" y="3869"/>
              <a:ext cx="847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5" name="Rectangle 2717"/>
            <p:cNvSpPr>
              <a:spLocks noChangeArrowheads="1"/>
            </p:cNvSpPr>
            <p:nvPr/>
          </p:nvSpPr>
          <p:spPr bwMode="auto">
            <a:xfrm>
              <a:off x="2905" y="3843"/>
              <a:ext cx="87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6" name="Rectangle 2718"/>
            <p:cNvSpPr>
              <a:spLocks noChangeArrowheads="1"/>
            </p:cNvSpPr>
            <p:nvPr/>
          </p:nvSpPr>
          <p:spPr bwMode="auto">
            <a:xfrm>
              <a:off x="2905" y="3817"/>
              <a:ext cx="83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7" name="Rectangle 2719"/>
            <p:cNvSpPr>
              <a:spLocks noChangeArrowheads="1"/>
            </p:cNvSpPr>
            <p:nvPr/>
          </p:nvSpPr>
          <p:spPr bwMode="auto">
            <a:xfrm>
              <a:off x="2905" y="3791"/>
              <a:ext cx="91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8" name="Rectangle 2720"/>
            <p:cNvSpPr>
              <a:spLocks noChangeArrowheads="1"/>
            </p:cNvSpPr>
            <p:nvPr/>
          </p:nvSpPr>
          <p:spPr bwMode="auto">
            <a:xfrm>
              <a:off x="2905" y="3764"/>
              <a:ext cx="92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69" name="Rectangle 2721"/>
            <p:cNvSpPr>
              <a:spLocks noChangeArrowheads="1"/>
            </p:cNvSpPr>
            <p:nvPr/>
          </p:nvSpPr>
          <p:spPr bwMode="auto">
            <a:xfrm>
              <a:off x="2905" y="3737"/>
              <a:ext cx="92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0" name="Rectangle 2722"/>
            <p:cNvSpPr>
              <a:spLocks noChangeArrowheads="1"/>
            </p:cNvSpPr>
            <p:nvPr/>
          </p:nvSpPr>
          <p:spPr bwMode="auto">
            <a:xfrm>
              <a:off x="2905" y="3711"/>
              <a:ext cx="970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1" name="Rectangle 2723"/>
            <p:cNvSpPr>
              <a:spLocks noChangeArrowheads="1"/>
            </p:cNvSpPr>
            <p:nvPr/>
          </p:nvSpPr>
          <p:spPr bwMode="auto">
            <a:xfrm>
              <a:off x="2905" y="3684"/>
              <a:ext cx="101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2" name="Rectangle 2724"/>
            <p:cNvSpPr>
              <a:spLocks noChangeArrowheads="1"/>
            </p:cNvSpPr>
            <p:nvPr/>
          </p:nvSpPr>
          <p:spPr bwMode="auto">
            <a:xfrm>
              <a:off x="2905" y="3658"/>
              <a:ext cx="109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3" name="Rectangle 2725"/>
            <p:cNvSpPr>
              <a:spLocks noChangeArrowheads="1"/>
            </p:cNvSpPr>
            <p:nvPr/>
          </p:nvSpPr>
          <p:spPr bwMode="auto">
            <a:xfrm>
              <a:off x="2905" y="3631"/>
              <a:ext cx="1151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4" name="Rectangle 2726"/>
            <p:cNvSpPr>
              <a:spLocks noChangeArrowheads="1"/>
            </p:cNvSpPr>
            <p:nvPr/>
          </p:nvSpPr>
          <p:spPr bwMode="auto">
            <a:xfrm>
              <a:off x="2905" y="3604"/>
              <a:ext cx="136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5" name="Rectangle 2727"/>
            <p:cNvSpPr>
              <a:spLocks noChangeArrowheads="1"/>
            </p:cNvSpPr>
            <p:nvPr/>
          </p:nvSpPr>
          <p:spPr bwMode="auto">
            <a:xfrm>
              <a:off x="2905" y="3579"/>
              <a:ext cx="125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6" name="Rectangle 2728"/>
            <p:cNvSpPr>
              <a:spLocks noChangeArrowheads="1"/>
            </p:cNvSpPr>
            <p:nvPr/>
          </p:nvSpPr>
          <p:spPr bwMode="auto">
            <a:xfrm>
              <a:off x="2905" y="3552"/>
              <a:ext cx="119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7" name="Rectangle 2729"/>
            <p:cNvSpPr>
              <a:spLocks noChangeArrowheads="1"/>
            </p:cNvSpPr>
            <p:nvPr/>
          </p:nvSpPr>
          <p:spPr bwMode="auto">
            <a:xfrm>
              <a:off x="2905" y="3526"/>
              <a:ext cx="143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8" name="Rectangle 2730"/>
            <p:cNvSpPr>
              <a:spLocks noChangeArrowheads="1"/>
            </p:cNvSpPr>
            <p:nvPr/>
          </p:nvSpPr>
          <p:spPr bwMode="auto">
            <a:xfrm>
              <a:off x="2905" y="3499"/>
              <a:ext cx="143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79" name="Rectangle 2731"/>
            <p:cNvSpPr>
              <a:spLocks noChangeArrowheads="1"/>
            </p:cNvSpPr>
            <p:nvPr/>
          </p:nvSpPr>
          <p:spPr bwMode="auto">
            <a:xfrm>
              <a:off x="2905" y="3472"/>
              <a:ext cx="145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0" name="Rectangle 2732"/>
            <p:cNvSpPr>
              <a:spLocks noChangeArrowheads="1"/>
            </p:cNvSpPr>
            <p:nvPr/>
          </p:nvSpPr>
          <p:spPr bwMode="auto">
            <a:xfrm>
              <a:off x="2905" y="3446"/>
              <a:ext cx="143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1" name="Rectangle 2733"/>
            <p:cNvSpPr>
              <a:spLocks noChangeArrowheads="1"/>
            </p:cNvSpPr>
            <p:nvPr/>
          </p:nvSpPr>
          <p:spPr bwMode="auto">
            <a:xfrm>
              <a:off x="2905" y="3419"/>
              <a:ext cx="146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2" name="Rectangle 2734"/>
            <p:cNvSpPr>
              <a:spLocks noChangeArrowheads="1"/>
            </p:cNvSpPr>
            <p:nvPr/>
          </p:nvSpPr>
          <p:spPr bwMode="auto">
            <a:xfrm>
              <a:off x="2905" y="3393"/>
              <a:ext cx="142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3" name="Rectangle 2735"/>
            <p:cNvSpPr>
              <a:spLocks noChangeArrowheads="1"/>
            </p:cNvSpPr>
            <p:nvPr/>
          </p:nvSpPr>
          <p:spPr bwMode="auto">
            <a:xfrm>
              <a:off x="2905" y="3366"/>
              <a:ext cx="1406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4" name="Rectangle 2736"/>
            <p:cNvSpPr>
              <a:spLocks noChangeArrowheads="1"/>
            </p:cNvSpPr>
            <p:nvPr/>
          </p:nvSpPr>
          <p:spPr bwMode="auto">
            <a:xfrm>
              <a:off x="2905" y="3340"/>
              <a:ext cx="148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5" name="Rectangle 2737"/>
            <p:cNvSpPr>
              <a:spLocks noChangeArrowheads="1"/>
            </p:cNvSpPr>
            <p:nvPr/>
          </p:nvSpPr>
          <p:spPr bwMode="auto">
            <a:xfrm>
              <a:off x="2905" y="3314"/>
              <a:ext cx="1381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6" name="Rectangle 2738"/>
            <p:cNvSpPr>
              <a:spLocks noChangeArrowheads="1"/>
            </p:cNvSpPr>
            <p:nvPr/>
          </p:nvSpPr>
          <p:spPr bwMode="auto">
            <a:xfrm>
              <a:off x="2905" y="3287"/>
              <a:ext cx="152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7" name="Rectangle 2739"/>
            <p:cNvSpPr>
              <a:spLocks noChangeArrowheads="1"/>
            </p:cNvSpPr>
            <p:nvPr/>
          </p:nvSpPr>
          <p:spPr bwMode="auto">
            <a:xfrm>
              <a:off x="2905" y="3261"/>
              <a:ext cx="138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8" name="Rectangle 2740"/>
            <p:cNvSpPr>
              <a:spLocks noChangeArrowheads="1"/>
            </p:cNvSpPr>
            <p:nvPr/>
          </p:nvSpPr>
          <p:spPr bwMode="auto">
            <a:xfrm>
              <a:off x="2905" y="3234"/>
              <a:ext cx="136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89" name="Rectangle 2741"/>
            <p:cNvSpPr>
              <a:spLocks noChangeArrowheads="1"/>
            </p:cNvSpPr>
            <p:nvPr/>
          </p:nvSpPr>
          <p:spPr bwMode="auto">
            <a:xfrm>
              <a:off x="2905" y="3207"/>
              <a:ext cx="155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0" name="Rectangle 2742"/>
            <p:cNvSpPr>
              <a:spLocks noChangeArrowheads="1"/>
            </p:cNvSpPr>
            <p:nvPr/>
          </p:nvSpPr>
          <p:spPr bwMode="auto">
            <a:xfrm>
              <a:off x="2905" y="3181"/>
              <a:ext cx="166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1" name="Rectangle 2743"/>
            <p:cNvSpPr>
              <a:spLocks noChangeArrowheads="1"/>
            </p:cNvSpPr>
            <p:nvPr/>
          </p:nvSpPr>
          <p:spPr bwMode="auto">
            <a:xfrm>
              <a:off x="2905" y="3154"/>
              <a:ext cx="173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2" name="Rectangle 2744"/>
            <p:cNvSpPr>
              <a:spLocks noChangeArrowheads="1"/>
            </p:cNvSpPr>
            <p:nvPr/>
          </p:nvSpPr>
          <p:spPr bwMode="auto">
            <a:xfrm>
              <a:off x="2905" y="3128"/>
              <a:ext cx="185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3" name="Rectangle 2745"/>
            <p:cNvSpPr>
              <a:spLocks noChangeArrowheads="1"/>
            </p:cNvSpPr>
            <p:nvPr/>
          </p:nvSpPr>
          <p:spPr bwMode="auto">
            <a:xfrm>
              <a:off x="2905" y="3102"/>
              <a:ext cx="189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4" name="Rectangle 2746"/>
            <p:cNvSpPr>
              <a:spLocks noChangeArrowheads="1"/>
            </p:cNvSpPr>
            <p:nvPr/>
          </p:nvSpPr>
          <p:spPr bwMode="auto">
            <a:xfrm>
              <a:off x="2905" y="3075"/>
              <a:ext cx="189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5" name="Rectangle 2747"/>
            <p:cNvSpPr>
              <a:spLocks noChangeArrowheads="1"/>
            </p:cNvSpPr>
            <p:nvPr/>
          </p:nvSpPr>
          <p:spPr bwMode="auto">
            <a:xfrm>
              <a:off x="2905" y="3049"/>
              <a:ext cx="1932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6" name="Rectangle 2748"/>
            <p:cNvSpPr>
              <a:spLocks noChangeArrowheads="1"/>
            </p:cNvSpPr>
            <p:nvPr/>
          </p:nvSpPr>
          <p:spPr bwMode="auto">
            <a:xfrm>
              <a:off x="2905" y="3022"/>
              <a:ext cx="188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7" name="Rectangle 2749"/>
            <p:cNvSpPr>
              <a:spLocks noChangeArrowheads="1"/>
            </p:cNvSpPr>
            <p:nvPr/>
          </p:nvSpPr>
          <p:spPr bwMode="auto">
            <a:xfrm>
              <a:off x="2905" y="2996"/>
              <a:ext cx="1800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8" name="Rectangle 2750"/>
            <p:cNvSpPr>
              <a:spLocks noChangeArrowheads="1"/>
            </p:cNvSpPr>
            <p:nvPr/>
          </p:nvSpPr>
          <p:spPr bwMode="auto">
            <a:xfrm>
              <a:off x="2905" y="2969"/>
              <a:ext cx="194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399" name="Rectangle 2751"/>
            <p:cNvSpPr>
              <a:spLocks noChangeArrowheads="1"/>
            </p:cNvSpPr>
            <p:nvPr/>
          </p:nvSpPr>
          <p:spPr bwMode="auto">
            <a:xfrm>
              <a:off x="2905" y="2942"/>
              <a:ext cx="169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0" name="Rectangle 2752"/>
            <p:cNvSpPr>
              <a:spLocks noChangeArrowheads="1"/>
            </p:cNvSpPr>
            <p:nvPr/>
          </p:nvSpPr>
          <p:spPr bwMode="auto">
            <a:xfrm>
              <a:off x="2905" y="2916"/>
              <a:ext cx="166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1" name="Rectangle 2753"/>
            <p:cNvSpPr>
              <a:spLocks noChangeArrowheads="1"/>
            </p:cNvSpPr>
            <p:nvPr/>
          </p:nvSpPr>
          <p:spPr bwMode="auto">
            <a:xfrm>
              <a:off x="2905" y="2889"/>
              <a:ext cx="1661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2" name="Rectangle 2754"/>
            <p:cNvSpPr>
              <a:spLocks noChangeArrowheads="1"/>
            </p:cNvSpPr>
            <p:nvPr/>
          </p:nvSpPr>
          <p:spPr bwMode="auto">
            <a:xfrm>
              <a:off x="2905" y="2864"/>
              <a:ext cx="1661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3" name="Rectangle 2755"/>
            <p:cNvSpPr>
              <a:spLocks noChangeArrowheads="1"/>
            </p:cNvSpPr>
            <p:nvPr/>
          </p:nvSpPr>
          <p:spPr bwMode="auto">
            <a:xfrm>
              <a:off x="2905" y="2837"/>
              <a:ext cx="170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4" name="Rectangle 2756"/>
            <p:cNvSpPr>
              <a:spLocks noChangeArrowheads="1"/>
            </p:cNvSpPr>
            <p:nvPr/>
          </p:nvSpPr>
          <p:spPr bwMode="auto">
            <a:xfrm>
              <a:off x="2905" y="2810"/>
              <a:ext cx="1743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5" name="Rectangle 2757"/>
            <p:cNvSpPr>
              <a:spLocks noChangeArrowheads="1"/>
            </p:cNvSpPr>
            <p:nvPr/>
          </p:nvSpPr>
          <p:spPr bwMode="auto">
            <a:xfrm>
              <a:off x="2905" y="2784"/>
              <a:ext cx="174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6" name="Rectangle 2758"/>
            <p:cNvSpPr>
              <a:spLocks noChangeArrowheads="1"/>
            </p:cNvSpPr>
            <p:nvPr/>
          </p:nvSpPr>
          <p:spPr bwMode="auto">
            <a:xfrm>
              <a:off x="2905" y="2757"/>
              <a:ext cx="173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7" name="Rectangle 2759"/>
            <p:cNvSpPr>
              <a:spLocks noChangeArrowheads="1"/>
            </p:cNvSpPr>
            <p:nvPr/>
          </p:nvSpPr>
          <p:spPr bwMode="auto">
            <a:xfrm>
              <a:off x="2905" y="2731"/>
              <a:ext cx="164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8" name="Rectangle 2760"/>
            <p:cNvSpPr>
              <a:spLocks noChangeArrowheads="1"/>
            </p:cNvSpPr>
            <p:nvPr/>
          </p:nvSpPr>
          <p:spPr bwMode="auto">
            <a:xfrm>
              <a:off x="2905" y="2704"/>
              <a:ext cx="1776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09" name="Rectangle 2761"/>
            <p:cNvSpPr>
              <a:spLocks noChangeArrowheads="1"/>
            </p:cNvSpPr>
            <p:nvPr/>
          </p:nvSpPr>
          <p:spPr bwMode="auto">
            <a:xfrm>
              <a:off x="2905" y="2678"/>
              <a:ext cx="175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0" name="Rectangle 2762"/>
            <p:cNvSpPr>
              <a:spLocks noChangeArrowheads="1"/>
            </p:cNvSpPr>
            <p:nvPr/>
          </p:nvSpPr>
          <p:spPr bwMode="auto">
            <a:xfrm>
              <a:off x="2905" y="2652"/>
              <a:ext cx="177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1" name="Rectangle 2763"/>
            <p:cNvSpPr>
              <a:spLocks noChangeArrowheads="1"/>
            </p:cNvSpPr>
            <p:nvPr/>
          </p:nvSpPr>
          <p:spPr bwMode="auto">
            <a:xfrm>
              <a:off x="2905" y="2625"/>
              <a:ext cx="180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2" name="Rectangle 2764"/>
            <p:cNvSpPr>
              <a:spLocks noChangeArrowheads="1"/>
            </p:cNvSpPr>
            <p:nvPr/>
          </p:nvSpPr>
          <p:spPr bwMode="auto">
            <a:xfrm>
              <a:off x="2905" y="2599"/>
              <a:ext cx="177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3" name="Rectangle 2765"/>
            <p:cNvSpPr>
              <a:spLocks noChangeArrowheads="1"/>
            </p:cNvSpPr>
            <p:nvPr/>
          </p:nvSpPr>
          <p:spPr bwMode="auto">
            <a:xfrm>
              <a:off x="2905" y="2572"/>
              <a:ext cx="175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4" name="Rectangle 2766"/>
            <p:cNvSpPr>
              <a:spLocks noChangeArrowheads="1"/>
            </p:cNvSpPr>
            <p:nvPr/>
          </p:nvSpPr>
          <p:spPr bwMode="auto">
            <a:xfrm>
              <a:off x="2905" y="2537"/>
              <a:ext cx="173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5" name="Rectangle 2767"/>
            <p:cNvSpPr>
              <a:spLocks noChangeArrowheads="1"/>
            </p:cNvSpPr>
            <p:nvPr/>
          </p:nvSpPr>
          <p:spPr bwMode="auto">
            <a:xfrm>
              <a:off x="2905" y="2510"/>
              <a:ext cx="172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6" name="Rectangle 2768"/>
            <p:cNvSpPr>
              <a:spLocks noChangeArrowheads="1"/>
            </p:cNvSpPr>
            <p:nvPr/>
          </p:nvSpPr>
          <p:spPr bwMode="auto">
            <a:xfrm>
              <a:off x="2905" y="2484"/>
              <a:ext cx="1669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7" name="Rectangle 2769"/>
            <p:cNvSpPr>
              <a:spLocks noChangeArrowheads="1"/>
            </p:cNvSpPr>
            <p:nvPr/>
          </p:nvSpPr>
          <p:spPr bwMode="auto">
            <a:xfrm>
              <a:off x="2905" y="2457"/>
              <a:ext cx="158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8" name="Rectangle 2770"/>
            <p:cNvSpPr>
              <a:spLocks noChangeArrowheads="1"/>
            </p:cNvSpPr>
            <p:nvPr/>
          </p:nvSpPr>
          <p:spPr bwMode="auto">
            <a:xfrm>
              <a:off x="2905" y="2431"/>
              <a:ext cx="163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19" name="Rectangle 2771"/>
            <p:cNvSpPr>
              <a:spLocks noChangeArrowheads="1"/>
            </p:cNvSpPr>
            <p:nvPr/>
          </p:nvSpPr>
          <p:spPr bwMode="auto">
            <a:xfrm>
              <a:off x="2905" y="2404"/>
              <a:ext cx="159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0" name="Rectangle 2772"/>
            <p:cNvSpPr>
              <a:spLocks noChangeArrowheads="1"/>
            </p:cNvSpPr>
            <p:nvPr/>
          </p:nvSpPr>
          <p:spPr bwMode="auto">
            <a:xfrm>
              <a:off x="2905" y="2377"/>
              <a:ext cx="151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1" name="Rectangle 2773"/>
            <p:cNvSpPr>
              <a:spLocks noChangeArrowheads="1"/>
            </p:cNvSpPr>
            <p:nvPr/>
          </p:nvSpPr>
          <p:spPr bwMode="auto">
            <a:xfrm>
              <a:off x="2905" y="2351"/>
              <a:ext cx="145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2" name="Rectangle 2774"/>
            <p:cNvSpPr>
              <a:spLocks noChangeArrowheads="1"/>
            </p:cNvSpPr>
            <p:nvPr/>
          </p:nvSpPr>
          <p:spPr bwMode="auto">
            <a:xfrm>
              <a:off x="2905" y="2325"/>
              <a:ext cx="142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3" name="Rectangle 2775"/>
            <p:cNvSpPr>
              <a:spLocks noChangeArrowheads="1"/>
            </p:cNvSpPr>
            <p:nvPr/>
          </p:nvSpPr>
          <p:spPr bwMode="auto">
            <a:xfrm>
              <a:off x="2905" y="2299"/>
              <a:ext cx="1447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4" name="Rectangle 2776"/>
            <p:cNvSpPr>
              <a:spLocks noChangeArrowheads="1"/>
            </p:cNvSpPr>
            <p:nvPr/>
          </p:nvSpPr>
          <p:spPr bwMode="auto">
            <a:xfrm>
              <a:off x="2905" y="2272"/>
              <a:ext cx="121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5" name="Rectangle 2777"/>
            <p:cNvSpPr>
              <a:spLocks noChangeArrowheads="1"/>
            </p:cNvSpPr>
            <p:nvPr/>
          </p:nvSpPr>
          <p:spPr bwMode="auto">
            <a:xfrm>
              <a:off x="2905" y="2245"/>
              <a:ext cx="112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6" name="Rectangle 2778"/>
            <p:cNvSpPr>
              <a:spLocks noChangeArrowheads="1"/>
            </p:cNvSpPr>
            <p:nvPr/>
          </p:nvSpPr>
          <p:spPr bwMode="auto">
            <a:xfrm>
              <a:off x="2905" y="2219"/>
              <a:ext cx="98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7" name="Rectangle 2779"/>
            <p:cNvSpPr>
              <a:spLocks noChangeArrowheads="1"/>
            </p:cNvSpPr>
            <p:nvPr/>
          </p:nvSpPr>
          <p:spPr bwMode="auto">
            <a:xfrm>
              <a:off x="2905" y="2192"/>
              <a:ext cx="87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8" name="Rectangle 2780"/>
            <p:cNvSpPr>
              <a:spLocks noChangeArrowheads="1"/>
            </p:cNvSpPr>
            <p:nvPr/>
          </p:nvSpPr>
          <p:spPr bwMode="auto">
            <a:xfrm>
              <a:off x="2905" y="2166"/>
              <a:ext cx="707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29" name="Rectangle 2781"/>
            <p:cNvSpPr>
              <a:spLocks noChangeArrowheads="1"/>
            </p:cNvSpPr>
            <p:nvPr/>
          </p:nvSpPr>
          <p:spPr bwMode="auto">
            <a:xfrm>
              <a:off x="2905" y="2139"/>
              <a:ext cx="633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0" name="Rectangle 2782"/>
            <p:cNvSpPr>
              <a:spLocks noChangeArrowheads="1"/>
            </p:cNvSpPr>
            <p:nvPr/>
          </p:nvSpPr>
          <p:spPr bwMode="auto">
            <a:xfrm>
              <a:off x="2905" y="2112"/>
              <a:ext cx="740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1" name="Rectangle 2783"/>
            <p:cNvSpPr>
              <a:spLocks noChangeArrowheads="1"/>
            </p:cNvSpPr>
            <p:nvPr/>
          </p:nvSpPr>
          <p:spPr bwMode="auto">
            <a:xfrm>
              <a:off x="2905" y="2087"/>
              <a:ext cx="74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2" name="Rectangle 2784"/>
            <p:cNvSpPr>
              <a:spLocks noChangeArrowheads="1"/>
            </p:cNvSpPr>
            <p:nvPr/>
          </p:nvSpPr>
          <p:spPr bwMode="auto">
            <a:xfrm>
              <a:off x="2905" y="2060"/>
              <a:ext cx="73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3" name="Rectangle 2785"/>
            <p:cNvSpPr>
              <a:spLocks noChangeArrowheads="1"/>
            </p:cNvSpPr>
            <p:nvPr/>
          </p:nvSpPr>
          <p:spPr bwMode="auto">
            <a:xfrm>
              <a:off x="2905" y="2034"/>
              <a:ext cx="731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4" name="Rectangle 2786"/>
            <p:cNvSpPr>
              <a:spLocks noChangeArrowheads="1"/>
            </p:cNvSpPr>
            <p:nvPr/>
          </p:nvSpPr>
          <p:spPr bwMode="auto">
            <a:xfrm>
              <a:off x="2905" y="2007"/>
              <a:ext cx="73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5" name="Rectangle 2787"/>
            <p:cNvSpPr>
              <a:spLocks noChangeArrowheads="1"/>
            </p:cNvSpPr>
            <p:nvPr/>
          </p:nvSpPr>
          <p:spPr bwMode="auto">
            <a:xfrm>
              <a:off x="2905" y="1980"/>
              <a:ext cx="69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6" name="Rectangle 2788"/>
            <p:cNvSpPr>
              <a:spLocks noChangeArrowheads="1"/>
            </p:cNvSpPr>
            <p:nvPr/>
          </p:nvSpPr>
          <p:spPr bwMode="auto">
            <a:xfrm>
              <a:off x="2905" y="1954"/>
              <a:ext cx="641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7" name="Rectangle 2789"/>
            <p:cNvSpPr>
              <a:spLocks noChangeArrowheads="1"/>
            </p:cNvSpPr>
            <p:nvPr/>
          </p:nvSpPr>
          <p:spPr bwMode="auto">
            <a:xfrm>
              <a:off x="2905" y="1927"/>
              <a:ext cx="62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8" name="Rectangle 2790"/>
            <p:cNvSpPr>
              <a:spLocks noChangeArrowheads="1"/>
            </p:cNvSpPr>
            <p:nvPr/>
          </p:nvSpPr>
          <p:spPr bwMode="auto">
            <a:xfrm>
              <a:off x="2905" y="1901"/>
              <a:ext cx="575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39" name="Rectangle 2791"/>
            <p:cNvSpPr>
              <a:spLocks noChangeArrowheads="1"/>
            </p:cNvSpPr>
            <p:nvPr/>
          </p:nvSpPr>
          <p:spPr bwMode="auto">
            <a:xfrm>
              <a:off x="2905" y="1874"/>
              <a:ext cx="559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0" name="Rectangle 2792"/>
            <p:cNvSpPr>
              <a:spLocks noChangeArrowheads="1"/>
            </p:cNvSpPr>
            <p:nvPr/>
          </p:nvSpPr>
          <p:spPr bwMode="auto">
            <a:xfrm>
              <a:off x="2905" y="1848"/>
              <a:ext cx="52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1" name="Rectangle 2793"/>
            <p:cNvSpPr>
              <a:spLocks noChangeArrowheads="1"/>
            </p:cNvSpPr>
            <p:nvPr/>
          </p:nvSpPr>
          <p:spPr bwMode="auto">
            <a:xfrm>
              <a:off x="2905" y="1822"/>
              <a:ext cx="477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2" name="Rectangle 2794"/>
            <p:cNvSpPr>
              <a:spLocks noChangeArrowheads="1"/>
            </p:cNvSpPr>
            <p:nvPr/>
          </p:nvSpPr>
          <p:spPr bwMode="auto">
            <a:xfrm>
              <a:off x="2905" y="1795"/>
              <a:ext cx="45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3" name="Rectangle 2795"/>
            <p:cNvSpPr>
              <a:spLocks noChangeArrowheads="1"/>
            </p:cNvSpPr>
            <p:nvPr/>
          </p:nvSpPr>
          <p:spPr bwMode="auto">
            <a:xfrm>
              <a:off x="2905" y="1769"/>
              <a:ext cx="427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4" name="Rectangle 2796"/>
            <p:cNvSpPr>
              <a:spLocks noChangeArrowheads="1"/>
            </p:cNvSpPr>
            <p:nvPr/>
          </p:nvSpPr>
          <p:spPr bwMode="auto">
            <a:xfrm>
              <a:off x="2905" y="1742"/>
              <a:ext cx="39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5" name="Rectangle 2797"/>
            <p:cNvSpPr>
              <a:spLocks noChangeArrowheads="1"/>
            </p:cNvSpPr>
            <p:nvPr/>
          </p:nvSpPr>
          <p:spPr bwMode="auto">
            <a:xfrm>
              <a:off x="2905" y="1715"/>
              <a:ext cx="36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6" name="Rectangle 2798"/>
            <p:cNvSpPr>
              <a:spLocks noChangeArrowheads="1"/>
            </p:cNvSpPr>
            <p:nvPr/>
          </p:nvSpPr>
          <p:spPr bwMode="auto">
            <a:xfrm>
              <a:off x="2905" y="1689"/>
              <a:ext cx="32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7" name="Rectangle 2799"/>
            <p:cNvSpPr>
              <a:spLocks noChangeArrowheads="1"/>
            </p:cNvSpPr>
            <p:nvPr/>
          </p:nvSpPr>
          <p:spPr bwMode="auto">
            <a:xfrm>
              <a:off x="2905" y="1662"/>
              <a:ext cx="287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8" name="Rectangle 2800"/>
            <p:cNvSpPr>
              <a:spLocks noChangeArrowheads="1"/>
            </p:cNvSpPr>
            <p:nvPr/>
          </p:nvSpPr>
          <p:spPr bwMode="auto">
            <a:xfrm>
              <a:off x="2905" y="1637"/>
              <a:ext cx="263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49" name="Rectangle 2801"/>
            <p:cNvSpPr>
              <a:spLocks noChangeArrowheads="1"/>
            </p:cNvSpPr>
            <p:nvPr/>
          </p:nvSpPr>
          <p:spPr bwMode="auto">
            <a:xfrm>
              <a:off x="2905" y="1610"/>
              <a:ext cx="222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0" name="Rectangle 2802"/>
            <p:cNvSpPr>
              <a:spLocks noChangeArrowheads="1"/>
            </p:cNvSpPr>
            <p:nvPr/>
          </p:nvSpPr>
          <p:spPr bwMode="auto">
            <a:xfrm>
              <a:off x="2905" y="1583"/>
              <a:ext cx="18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1" name="Rectangle 2803"/>
            <p:cNvSpPr>
              <a:spLocks noChangeArrowheads="1"/>
            </p:cNvSpPr>
            <p:nvPr/>
          </p:nvSpPr>
          <p:spPr bwMode="auto">
            <a:xfrm>
              <a:off x="2905" y="1557"/>
              <a:ext cx="156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2" name="Rectangle 2804"/>
            <p:cNvSpPr>
              <a:spLocks noChangeArrowheads="1"/>
            </p:cNvSpPr>
            <p:nvPr/>
          </p:nvSpPr>
          <p:spPr bwMode="auto">
            <a:xfrm>
              <a:off x="2905" y="1530"/>
              <a:ext cx="13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3" name="Rectangle 2805"/>
            <p:cNvSpPr>
              <a:spLocks noChangeArrowheads="1"/>
            </p:cNvSpPr>
            <p:nvPr/>
          </p:nvSpPr>
          <p:spPr bwMode="auto">
            <a:xfrm>
              <a:off x="2905" y="1504"/>
              <a:ext cx="115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4" name="Rectangle 2806"/>
            <p:cNvSpPr>
              <a:spLocks noChangeArrowheads="1"/>
            </p:cNvSpPr>
            <p:nvPr/>
          </p:nvSpPr>
          <p:spPr bwMode="auto">
            <a:xfrm>
              <a:off x="2905" y="1477"/>
              <a:ext cx="90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5" name="Rectangle 2807"/>
            <p:cNvSpPr>
              <a:spLocks noChangeArrowheads="1"/>
            </p:cNvSpPr>
            <p:nvPr/>
          </p:nvSpPr>
          <p:spPr bwMode="auto">
            <a:xfrm>
              <a:off x="2905" y="1450"/>
              <a:ext cx="65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6" name="Rectangle 2808"/>
            <p:cNvSpPr>
              <a:spLocks noChangeArrowheads="1"/>
            </p:cNvSpPr>
            <p:nvPr/>
          </p:nvSpPr>
          <p:spPr bwMode="auto">
            <a:xfrm>
              <a:off x="2905" y="1424"/>
              <a:ext cx="49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7" name="Rectangle 2809"/>
            <p:cNvSpPr>
              <a:spLocks noChangeArrowheads="1"/>
            </p:cNvSpPr>
            <p:nvPr/>
          </p:nvSpPr>
          <p:spPr bwMode="auto">
            <a:xfrm>
              <a:off x="2905" y="1398"/>
              <a:ext cx="41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8" name="Rectangle 2810"/>
            <p:cNvSpPr>
              <a:spLocks noChangeArrowheads="1"/>
            </p:cNvSpPr>
            <p:nvPr/>
          </p:nvSpPr>
          <p:spPr bwMode="auto">
            <a:xfrm>
              <a:off x="2905" y="1372"/>
              <a:ext cx="24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59" name="Rectangle 2811"/>
            <p:cNvSpPr>
              <a:spLocks noChangeArrowheads="1"/>
            </p:cNvSpPr>
            <p:nvPr/>
          </p:nvSpPr>
          <p:spPr bwMode="auto">
            <a:xfrm>
              <a:off x="2905" y="1345"/>
              <a:ext cx="24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60" name="Rectangle 2812"/>
            <p:cNvSpPr>
              <a:spLocks noChangeArrowheads="1"/>
            </p:cNvSpPr>
            <p:nvPr/>
          </p:nvSpPr>
          <p:spPr bwMode="auto">
            <a:xfrm>
              <a:off x="2905" y="1318"/>
              <a:ext cx="16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61" name="Rectangle 2813"/>
            <p:cNvSpPr>
              <a:spLocks noChangeArrowheads="1"/>
            </p:cNvSpPr>
            <p:nvPr/>
          </p:nvSpPr>
          <p:spPr bwMode="auto">
            <a:xfrm>
              <a:off x="2905" y="1292"/>
              <a:ext cx="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62" name="Rectangle 2814"/>
            <p:cNvSpPr>
              <a:spLocks noChangeArrowheads="1"/>
            </p:cNvSpPr>
            <p:nvPr/>
          </p:nvSpPr>
          <p:spPr bwMode="auto">
            <a:xfrm>
              <a:off x="2905" y="1265"/>
              <a:ext cx="8" cy="9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63" name="Rectangle 2815"/>
            <p:cNvSpPr>
              <a:spLocks noChangeArrowheads="1"/>
            </p:cNvSpPr>
            <p:nvPr/>
          </p:nvSpPr>
          <p:spPr bwMode="auto">
            <a:xfrm>
              <a:off x="2905" y="1239"/>
              <a:ext cx="8" cy="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sp>
          <p:nvSpPr>
            <p:cNvPr id="301464" name="Rectangle 2816"/>
            <p:cNvSpPr>
              <a:spLocks noChangeArrowheads="1"/>
            </p:cNvSpPr>
            <p:nvPr/>
          </p:nvSpPr>
          <p:spPr bwMode="auto">
            <a:xfrm>
              <a:off x="2905" y="1212"/>
              <a:ext cx="8" cy="1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>
                <a:latin typeface="Arial" charset="0"/>
              </a:endParaRPr>
            </a:p>
          </p:txBody>
        </p:sp>
        <p:grpSp>
          <p:nvGrpSpPr>
            <p:cNvPr id="3" name="Group 2524"/>
            <p:cNvGrpSpPr>
              <a:grpSpLocks/>
            </p:cNvGrpSpPr>
            <p:nvPr/>
          </p:nvGrpSpPr>
          <p:grpSpPr bwMode="auto">
            <a:xfrm>
              <a:off x="657" y="1797"/>
              <a:ext cx="693" cy="231"/>
              <a:chOff x="2518" y="797"/>
              <a:chExt cx="693" cy="231"/>
            </a:xfrm>
          </p:grpSpPr>
          <p:sp>
            <p:nvSpPr>
              <p:cNvPr id="301466" name="Rectangle 2613"/>
              <p:cNvSpPr>
                <a:spLocks noChangeArrowheads="1"/>
              </p:cNvSpPr>
              <p:nvPr/>
            </p:nvSpPr>
            <p:spPr bwMode="auto">
              <a:xfrm>
                <a:off x="2665" y="797"/>
                <a:ext cx="5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2100" b="1">
                    <a:solidFill>
                      <a:srgbClr val="008000"/>
                    </a:solidFill>
                    <a:latin typeface="新細明體" charset="-120"/>
                  </a:rPr>
                  <a:t>2060</a:t>
                </a:r>
                <a:r>
                  <a:rPr lang="zh-TW" altLang="en-US" sz="2100" b="1">
                    <a:solidFill>
                      <a:srgbClr val="008000"/>
                    </a:solidFill>
                    <a:latin typeface="新細明體" charset="-120"/>
                  </a:rPr>
                  <a:t>年</a:t>
                </a:r>
                <a:endParaRPr lang="zh-TW" altLang="en-US" sz="1800">
                  <a:solidFill>
                    <a:srgbClr val="008000"/>
                  </a:solidFill>
                  <a:latin typeface="Arial" charset="0"/>
                </a:endParaRPr>
              </a:p>
            </p:txBody>
          </p:sp>
          <p:sp>
            <p:nvSpPr>
              <p:cNvPr id="301467" name="Rectangle 2817"/>
              <p:cNvSpPr>
                <a:spLocks noChangeArrowheads="1"/>
              </p:cNvSpPr>
              <p:nvPr/>
            </p:nvSpPr>
            <p:spPr bwMode="auto">
              <a:xfrm>
                <a:off x="2518" y="852"/>
                <a:ext cx="115" cy="120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1800">
                  <a:latin typeface="Arial" charset="0"/>
                </a:endParaRPr>
              </a:p>
            </p:txBody>
          </p:sp>
        </p:grpSp>
        <p:grpSp>
          <p:nvGrpSpPr>
            <p:cNvPr id="4" name="Group 2523"/>
            <p:cNvGrpSpPr>
              <a:grpSpLocks/>
            </p:cNvGrpSpPr>
            <p:nvPr/>
          </p:nvGrpSpPr>
          <p:grpSpPr bwMode="auto">
            <a:xfrm>
              <a:off x="340" y="2568"/>
              <a:ext cx="727" cy="231"/>
              <a:chOff x="1292" y="797"/>
              <a:chExt cx="727" cy="231"/>
            </a:xfrm>
          </p:grpSpPr>
          <p:sp>
            <p:nvSpPr>
              <p:cNvPr id="301469" name="Rectangle 2818"/>
              <p:cNvSpPr>
                <a:spLocks noChangeArrowheads="1"/>
              </p:cNvSpPr>
              <p:nvPr/>
            </p:nvSpPr>
            <p:spPr bwMode="auto">
              <a:xfrm>
                <a:off x="1473" y="797"/>
                <a:ext cx="5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2100" b="1">
                    <a:solidFill>
                      <a:srgbClr val="000000"/>
                    </a:solidFill>
                    <a:latin typeface="新細明體" charset="-120"/>
                  </a:rPr>
                  <a:t>2010</a:t>
                </a:r>
                <a:r>
                  <a:rPr lang="zh-TW" altLang="en-US" sz="2100" b="1">
                    <a:solidFill>
                      <a:srgbClr val="000000"/>
                    </a:solidFill>
                    <a:latin typeface="新細明體" charset="-120"/>
                  </a:rPr>
                  <a:t>年</a:t>
                </a: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301470" name="Rectangle 2819"/>
              <p:cNvSpPr>
                <a:spLocks noChangeArrowheads="1"/>
              </p:cNvSpPr>
              <p:nvPr/>
            </p:nvSpPr>
            <p:spPr bwMode="auto">
              <a:xfrm>
                <a:off x="1292" y="852"/>
                <a:ext cx="115" cy="12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1800">
                  <a:latin typeface="Arial" charset="0"/>
                </a:endParaRPr>
              </a:p>
            </p:txBody>
          </p:sp>
        </p:grpSp>
        <p:grpSp>
          <p:nvGrpSpPr>
            <p:cNvPr id="5" name="Group 560"/>
            <p:cNvGrpSpPr>
              <a:grpSpLocks/>
            </p:cNvGrpSpPr>
            <p:nvPr/>
          </p:nvGrpSpPr>
          <p:grpSpPr bwMode="auto">
            <a:xfrm>
              <a:off x="4513" y="1207"/>
              <a:ext cx="675" cy="350"/>
              <a:chOff x="4196" y="1344"/>
              <a:chExt cx="675" cy="350"/>
            </a:xfrm>
          </p:grpSpPr>
          <p:pic>
            <p:nvPicPr>
              <p:cNvPr id="301472" name="Picture 561" descr="j0345453"/>
              <p:cNvPicPr>
                <a:picLocks noChangeArrowheads="1"/>
              </p:cNvPicPr>
              <p:nvPr/>
            </p:nvPicPr>
            <p:blipFill>
              <a:blip r:embed="rId4" cstate="print"/>
              <a:srcRect b="17252"/>
              <a:stretch>
                <a:fillRect/>
              </a:stretch>
            </p:blipFill>
            <p:spPr bwMode="auto">
              <a:xfrm>
                <a:off x="4465" y="1344"/>
                <a:ext cx="406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1473" name="Rectangle 562"/>
              <p:cNvSpPr>
                <a:spLocks noChangeArrowheads="1"/>
              </p:cNvSpPr>
              <p:nvPr/>
            </p:nvSpPr>
            <p:spPr bwMode="auto">
              <a:xfrm>
                <a:off x="4196" y="1434"/>
                <a:ext cx="361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zh-TW" altLang="en-US" sz="2000" b="1">
                    <a:solidFill>
                      <a:srgbClr val="FF0000"/>
                    </a:solidFill>
                    <a:ea typeface="標楷體" pitchFamily="65" charset="-120"/>
                  </a:rPr>
                  <a:t>女性</a:t>
                </a:r>
              </a:p>
            </p:txBody>
          </p:sp>
        </p:grpSp>
        <p:grpSp>
          <p:nvGrpSpPr>
            <p:cNvPr id="6" name="Group 563"/>
            <p:cNvGrpSpPr>
              <a:grpSpLocks/>
            </p:cNvGrpSpPr>
            <p:nvPr/>
          </p:nvGrpSpPr>
          <p:grpSpPr bwMode="auto">
            <a:xfrm>
              <a:off x="614" y="1207"/>
              <a:ext cx="678" cy="350"/>
              <a:chOff x="1020" y="1344"/>
              <a:chExt cx="678" cy="350"/>
            </a:xfrm>
          </p:grpSpPr>
          <p:pic>
            <p:nvPicPr>
              <p:cNvPr id="301475" name="Picture 564" descr="j0345454"/>
              <p:cNvPicPr>
                <a:picLocks noChangeArrowheads="1"/>
              </p:cNvPicPr>
              <p:nvPr/>
            </p:nvPicPr>
            <p:blipFill>
              <a:blip r:embed="rId5" cstate="print"/>
              <a:srcRect b="17195"/>
              <a:stretch>
                <a:fillRect/>
              </a:stretch>
            </p:blipFill>
            <p:spPr bwMode="auto">
              <a:xfrm flipH="1">
                <a:off x="1020" y="1344"/>
                <a:ext cx="363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1476" name="Rectangle 565"/>
              <p:cNvSpPr>
                <a:spLocks noChangeArrowheads="1"/>
              </p:cNvSpPr>
              <p:nvPr/>
            </p:nvSpPr>
            <p:spPr bwMode="auto">
              <a:xfrm>
                <a:off x="1338" y="1434"/>
                <a:ext cx="36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zh-TW" altLang="en-US" sz="2000" b="1">
                    <a:solidFill>
                      <a:srgbClr val="0000CC"/>
                    </a:solidFill>
                    <a:latin typeface="標楷體" pitchFamily="65" charset="-120"/>
                    <a:ea typeface="標楷體" pitchFamily="65" charset="-120"/>
                  </a:rPr>
                  <a:t>男性</a:t>
                </a:r>
              </a:p>
            </p:txBody>
          </p:sp>
        </p:grpSp>
        <p:grpSp>
          <p:nvGrpSpPr>
            <p:cNvPr id="7" name="Group 571"/>
            <p:cNvGrpSpPr>
              <a:grpSpLocks/>
            </p:cNvGrpSpPr>
            <p:nvPr/>
          </p:nvGrpSpPr>
          <p:grpSpPr bwMode="auto">
            <a:xfrm>
              <a:off x="455" y="1042"/>
              <a:ext cx="5014" cy="3173"/>
              <a:chOff x="455" y="1042"/>
              <a:chExt cx="5014" cy="3173"/>
            </a:xfrm>
          </p:grpSpPr>
          <p:grpSp>
            <p:nvGrpSpPr>
              <p:cNvPr id="8" name="Group 568"/>
              <p:cNvGrpSpPr>
                <a:grpSpLocks/>
              </p:cNvGrpSpPr>
              <p:nvPr/>
            </p:nvGrpSpPr>
            <p:grpSpPr bwMode="auto">
              <a:xfrm>
                <a:off x="455" y="1197"/>
                <a:ext cx="5014" cy="3018"/>
                <a:chOff x="455" y="1197"/>
                <a:chExt cx="5014" cy="3018"/>
              </a:xfrm>
            </p:grpSpPr>
            <p:sp>
              <p:nvSpPr>
                <p:cNvPr id="301479" name="Line 300"/>
                <p:cNvSpPr>
                  <a:spLocks noChangeShapeType="1"/>
                </p:cNvSpPr>
                <p:nvPr/>
              </p:nvSpPr>
              <p:spPr bwMode="auto">
                <a:xfrm>
                  <a:off x="578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0" name="Line 301"/>
                <p:cNvSpPr>
                  <a:spLocks noChangeShapeType="1"/>
                </p:cNvSpPr>
                <p:nvPr/>
              </p:nvSpPr>
              <p:spPr bwMode="auto">
                <a:xfrm>
                  <a:off x="1507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1" name="Line 302"/>
                <p:cNvSpPr>
                  <a:spLocks noChangeShapeType="1"/>
                </p:cNvSpPr>
                <p:nvPr/>
              </p:nvSpPr>
              <p:spPr bwMode="auto">
                <a:xfrm>
                  <a:off x="2436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2" name="Line 303"/>
                <p:cNvSpPr>
                  <a:spLocks noChangeShapeType="1"/>
                </p:cNvSpPr>
                <p:nvPr/>
              </p:nvSpPr>
              <p:spPr bwMode="auto">
                <a:xfrm>
                  <a:off x="3373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3" name="Line 304"/>
                <p:cNvSpPr>
                  <a:spLocks noChangeShapeType="1"/>
                </p:cNvSpPr>
                <p:nvPr/>
              </p:nvSpPr>
              <p:spPr bwMode="auto">
                <a:xfrm>
                  <a:off x="4302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4" name="Line 305"/>
                <p:cNvSpPr>
                  <a:spLocks noChangeShapeType="1"/>
                </p:cNvSpPr>
                <p:nvPr/>
              </p:nvSpPr>
              <p:spPr bwMode="auto">
                <a:xfrm>
                  <a:off x="5232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485" name="Line 515"/>
                <p:cNvSpPr>
                  <a:spLocks noChangeShapeType="1"/>
                </p:cNvSpPr>
                <p:nvPr/>
              </p:nvSpPr>
              <p:spPr bwMode="auto">
                <a:xfrm>
                  <a:off x="2905" y="1197"/>
                  <a:ext cx="1" cy="26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9" name="Group 567"/>
                <p:cNvGrpSpPr>
                  <a:grpSpLocks/>
                </p:cNvGrpSpPr>
                <p:nvPr/>
              </p:nvGrpSpPr>
              <p:grpSpPr bwMode="auto">
                <a:xfrm>
                  <a:off x="455" y="3803"/>
                  <a:ext cx="5014" cy="412"/>
                  <a:chOff x="455" y="3803"/>
                  <a:chExt cx="5014" cy="412"/>
                </a:xfrm>
              </p:grpSpPr>
              <p:sp>
                <p:nvSpPr>
                  <p:cNvPr id="301487" name="Line 5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8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88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7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89" name="Line 5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6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90" name="Line 5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3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91" name="Line 5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2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1492" name="Line 5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3803"/>
                    <a:ext cx="1" cy="5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0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455" y="3861"/>
                    <a:ext cx="5014" cy="354"/>
                    <a:chOff x="455" y="3861"/>
                    <a:chExt cx="5014" cy="354"/>
                  </a:xfrm>
                </p:grpSpPr>
                <p:sp>
                  <p:nvSpPr>
                    <p:cNvPr id="301494" name="Rectangle 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" y="3878"/>
                      <a:ext cx="325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250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495" name="Rectangle 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5" y="3878"/>
                      <a:ext cx="324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496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3878"/>
                      <a:ext cx="216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497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4" y="3878"/>
                      <a:ext cx="271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50 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498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3" y="3878"/>
                      <a:ext cx="379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150 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499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1" y="3878"/>
                      <a:ext cx="378" cy="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zh-TW">
                          <a:solidFill>
                            <a:srgbClr val="000000"/>
                          </a:solidFill>
                        </a:rPr>
                        <a:t>250 </a:t>
                      </a:r>
                      <a:endParaRPr lang="en-US" altLang="zh-TW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500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58" y="3962"/>
                      <a:ext cx="415" cy="2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2300" b="1">
                          <a:solidFill>
                            <a:srgbClr val="000000"/>
                          </a:solidFill>
                          <a:latin typeface="新細明體" charset="-120"/>
                        </a:rPr>
                        <a:t>千人</a:t>
                      </a:r>
                      <a:endParaRPr lang="zh-TW" altLang="en-U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301501" name="Line 5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8" y="3861"/>
                      <a:ext cx="465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01502" name="Line 5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7" y="3861"/>
                      <a:ext cx="11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1" name="Group 570"/>
              <p:cNvGrpSpPr>
                <a:grpSpLocks/>
              </p:cNvGrpSpPr>
              <p:nvPr/>
            </p:nvGrpSpPr>
            <p:grpSpPr bwMode="auto">
              <a:xfrm>
                <a:off x="2518" y="1042"/>
                <a:ext cx="521" cy="2995"/>
                <a:chOff x="2518" y="1042"/>
                <a:chExt cx="521" cy="2995"/>
              </a:xfrm>
            </p:grpSpPr>
            <p:sp>
              <p:nvSpPr>
                <p:cNvPr id="301504" name="Line 517"/>
                <p:cNvSpPr>
                  <a:spLocks noChangeShapeType="1"/>
                </p:cNvSpPr>
                <p:nvPr/>
              </p:nvSpPr>
              <p:spPr bwMode="auto">
                <a:xfrm>
                  <a:off x="2847" y="3726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5" name="Line 518"/>
                <p:cNvSpPr>
                  <a:spLocks noChangeShapeType="1"/>
                </p:cNvSpPr>
                <p:nvPr/>
              </p:nvSpPr>
              <p:spPr bwMode="auto">
                <a:xfrm>
                  <a:off x="2847" y="3600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6" name="Line 519"/>
                <p:cNvSpPr>
                  <a:spLocks noChangeShapeType="1"/>
                </p:cNvSpPr>
                <p:nvPr/>
              </p:nvSpPr>
              <p:spPr bwMode="auto">
                <a:xfrm>
                  <a:off x="2847" y="3464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7" name="Line 520"/>
                <p:cNvSpPr>
                  <a:spLocks noChangeShapeType="1"/>
                </p:cNvSpPr>
                <p:nvPr/>
              </p:nvSpPr>
              <p:spPr bwMode="auto">
                <a:xfrm>
                  <a:off x="2847" y="3338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8" name="Line 521"/>
                <p:cNvSpPr>
                  <a:spLocks noChangeShapeType="1"/>
                </p:cNvSpPr>
                <p:nvPr/>
              </p:nvSpPr>
              <p:spPr bwMode="auto">
                <a:xfrm>
                  <a:off x="2847" y="3203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09" name="Line 522"/>
                <p:cNvSpPr>
                  <a:spLocks noChangeShapeType="1"/>
                </p:cNvSpPr>
                <p:nvPr/>
              </p:nvSpPr>
              <p:spPr bwMode="auto">
                <a:xfrm>
                  <a:off x="2847" y="3067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0" name="Line 523"/>
                <p:cNvSpPr>
                  <a:spLocks noChangeShapeType="1"/>
                </p:cNvSpPr>
                <p:nvPr/>
              </p:nvSpPr>
              <p:spPr bwMode="auto">
                <a:xfrm>
                  <a:off x="2847" y="2941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1" name="Line 524"/>
                <p:cNvSpPr>
                  <a:spLocks noChangeShapeType="1"/>
                </p:cNvSpPr>
                <p:nvPr/>
              </p:nvSpPr>
              <p:spPr bwMode="auto">
                <a:xfrm>
                  <a:off x="2847" y="2805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2" name="Line 525"/>
                <p:cNvSpPr>
                  <a:spLocks noChangeShapeType="1"/>
                </p:cNvSpPr>
                <p:nvPr/>
              </p:nvSpPr>
              <p:spPr bwMode="auto">
                <a:xfrm>
                  <a:off x="2847" y="2670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3" name="Line 526"/>
                <p:cNvSpPr>
                  <a:spLocks noChangeShapeType="1"/>
                </p:cNvSpPr>
                <p:nvPr/>
              </p:nvSpPr>
              <p:spPr bwMode="auto">
                <a:xfrm>
                  <a:off x="2847" y="2544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4" name="Line 527"/>
                <p:cNvSpPr>
                  <a:spLocks noChangeShapeType="1"/>
                </p:cNvSpPr>
                <p:nvPr/>
              </p:nvSpPr>
              <p:spPr bwMode="auto">
                <a:xfrm>
                  <a:off x="2847" y="2408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5" name="Line 528"/>
                <p:cNvSpPr>
                  <a:spLocks noChangeShapeType="1"/>
                </p:cNvSpPr>
                <p:nvPr/>
              </p:nvSpPr>
              <p:spPr bwMode="auto">
                <a:xfrm>
                  <a:off x="2847" y="2282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6" name="Line 529"/>
                <p:cNvSpPr>
                  <a:spLocks noChangeShapeType="1"/>
                </p:cNvSpPr>
                <p:nvPr/>
              </p:nvSpPr>
              <p:spPr bwMode="auto">
                <a:xfrm>
                  <a:off x="2847" y="2147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7" name="Line 530"/>
                <p:cNvSpPr>
                  <a:spLocks noChangeShapeType="1"/>
                </p:cNvSpPr>
                <p:nvPr/>
              </p:nvSpPr>
              <p:spPr bwMode="auto">
                <a:xfrm>
                  <a:off x="2847" y="2011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8" name="Line 531"/>
                <p:cNvSpPr>
                  <a:spLocks noChangeShapeType="1"/>
                </p:cNvSpPr>
                <p:nvPr/>
              </p:nvSpPr>
              <p:spPr bwMode="auto">
                <a:xfrm>
                  <a:off x="2847" y="1885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19" name="Line 532"/>
                <p:cNvSpPr>
                  <a:spLocks noChangeShapeType="1"/>
                </p:cNvSpPr>
                <p:nvPr/>
              </p:nvSpPr>
              <p:spPr bwMode="auto">
                <a:xfrm>
                  <a:off x="2847" y="1750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20" name="Line 533"/>
                <p:cNvSpPr>
                  <a:spLocks noChangeShapeType="1"/>
                </p:cNvSpPr>
                <p:nvPr/>
              </p:nvSpPr>
              <p:spPr bwMode="auto">
                <a:xfrm>
                  <a:off x="2847" y="1624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21" name="Line 534"/>
                <p:cNvSpPr>
                  <a:spLocks noChangeShapeType="1"/>
                </p:cNvSpPr>
                <p:nvPr/>
              </p:nvSpPr>
              <p:spPr bwMode="auto">
                <a:xfrm>
                  <a:off x="2847" y="1488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01522" name="Line 535"/>
                <p:cNvSpPr>
                  <a:spLocks noChangeShapeType="1"/>
                </p:cNvSpPr>
                <p:nvPr/>
              </p:nvSpPr>
              <p:spPr bwMode="auto">
                <a:xfrm>
                  <a:off x="2847" y="1352"/>
                  <a:ext cx="1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" name="Group 569"/>
                <p:cNvGrpSpPr>
                  <a:grpSpLocks/>
                </p:cNvGrpSpPr>
                <p:nvPr/>
              </p:nvGrpSpPr>
              <p:grpSpPr bwMode="auto">
                <a:xfrm>
                  <a:off x="2518" y="1042"/>
                  <a:ext cx="521" cy="2995"/>
                  <a:chOff x="2518" y="1042"/>
                  <a:chExt cx="521" cy="2995"/>
                </a:xfrm>
              </p:grpSpPr>
              <p:sp>
                <p:nvSpPr>
                  <p:cNvPr id="301524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2684" y="3774"/>
                    <a:ext cx="101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25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3503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10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26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3241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20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27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2981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30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28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2718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40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29" name="Rectangle 548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2449"/>
                    <a:ext cx="203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50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0" name="Rectangle 549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2185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60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1" name="Rectangle 550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1924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70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2" name="Rectangle 551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1662"/>
                    <a:ext cx="203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80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3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1401"/>
                    <a:ext cx="203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90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4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130"/>
                    <a:ext cx="304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 b="1">
                        <a:solidFill>
                          <a:srgbClr val="000000"/>
                        </a:solidFill>
                        <a:latin typeface="新細明體" charset="-120"/>
                      </a:rPr>
                      <a:t>100</a:t>
                    </a:r>
                    <a:endParaRPr lang="en-US" altLang="zh-TW" sz="1800">
                      <a:latin typeface="Arial" charset="0"/>
                    </a:endParaRPr>
                  </a:p>
                </p:txBody>
              </p:sp>
              <p:sp>
                <p:nvSpPr>
                  <p:cNvPr id="301535" name="Rectangle 555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1042"/>
                    <a:ext cx="217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zh-TW" altLang="en-US" b="1">
                        <a:solidFill>
                          <a:srgbClr val="000000"/>
                        </a:solidFill>
                        <a:latin typeface="新細明體" charset="-120"/>
                      </a:rPr>
                      <a:t>歲</a:t>
                    </a:r>
                    <a:endParaRPr lang="zh-TW" altLang="en-US" sz="1800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01536" name="Line 2527"/>
            <p:cNvSpPr>
              <a:spLocks noChangeShapeType="1"/>
            </p:cNvSpPr>
            <p:nvPr/>
          </p:nvSpPr>
          <p:spPr bwMode="auto">
            <a:xfrm>
              <a:off x="1338" y="1888"/>
              <a:ext cx="227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1537" name="Line 2528"/>
            <p:cNvSpPr>
              <a:spLocks noChangeShapeType="1"/>
            </p:cNvSpPr>
            <p:nvPr/>
          </p:nvSpPr>
          <p:spPr bwMode="auto">
            <a:xfrm>
              <a:off x="793" y="2750"/>
              <a:ext cx="137" cy="136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1538" name="Text Box 482"/>
          <p:cNvSpPr txBox="1">
            <a:spLocks noChangeArrowheads="1"/>
          </p:cNvSpPr>
          <p:nvPr/>
        </p:nvSpPr>
        <p:spPr bwMode="auto">
          <a:xfrm>
            <a:off x="728890" y="6280084"/>
            <a:ext cx="7632700" cy="260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1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資料來源：經濟建設委員會「</a:t>
            </a:r>
            <a:r>
              <a:rPr lang="en-US" altLang="zh-TW" sz="11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2010</a:t>
            </a:r>
            <a:r>
              <a:rPr lang="zh-TW" altLang="en-US" sz="11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年至</a:t>
            </a:r>
            <a:r>
              <a:rPr lang="en-US" altLang="zh-TW" sz="11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2060</a:t>
            </a:r>
            <a:r>
              <a:rPr lang="zh-TW" altLang="en-US" sz="11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年臺灣人口推計（中推計）」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0D241D8-7C5B-4BCE-97FF-DD0876DF6582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02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7772400" cy="1143000"/>
          </a:xfrm>
        </p:spPr>
        <p:txBody>
          <a:bodyPr tIns="0" bIns="0" anchor="ctr">
            <a:normAutofit/>
          </a:bodyPr>
          <a:lstStyle/>
          <a:p>
            <a:pPr algn="ctr" eaLnBrk="1" hangingPunct="1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臺灣人口結構變動趨勢</a:t>
            </a:r>
          </a:p>
        </p:txBody>
      </p:sp>
      <p:sp>
        <p:nvSpPr>
          <p:cNvPr id="4802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268413"/>
            <a:ext cx="8064896" cy="1008062"/>
          </a:xfrm>
          <a:noFill/>
        </p:spPr>
        <p:txBody>
          <a:bodyPr>
            <a:normAutofit fontScale="85000" lnSpcReduction="10000"/>
          </a:bodyPr>
          <a:lstStyle/>
          <a:p>
            <a:pPr marL="1587" lvl="1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歲以上人口占總人口比率，將由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年增加為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14%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，達到國際慣例所稱的高齡社會；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2025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年再增加為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，邁入超高齡社會；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2060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年將高達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42%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1587" lvl="1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Dep. ratio=36,35,45,104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頁尾版面配置區 2"/>
          <p:cNvSpPr txBox="1">
            <a:spLocks noGrp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3F02D6A4-5270-48BF-9F70-21ED456E7F62}" type="slidenum">
              <a:rPr lang="en-US" altLang="zh-TW" sz="1400">
                <a:solidFill>
                  <a:prstClr val="black"/>
                </a:solidFill>
              </a:rPr>
              <a:pPr algn="ctr">
                <a:defRPr/>
              </a:pPr>
              <a:t>14</a:t>
            </a:fld>
            <a:endParaRPr lang="en-US" altLang="zh-TW" sz="1400">
              <a:solidFill>
                <a:prstClr val="black"/>
              </a:solidFill>
            </a:endParaRPr>
          </a:p>
        </p:txBody>
      </p:sp>
      <p:graphicFrame>
        <p:nvGraphicFramePr>
          <p:cNvPr id="480259" name="Object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49488"/>
              </p:ext>
            </p:extLst>
          </p:nvPr>
        </p:nvGraphicFramePr>
        <p:xfrm>
          <a:off x="395288" y="2073275"/>
          <a:ext cx="8286750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工作表" r:id="rId5" imgW="8534451" imgH="4829112" progId="Excel.Sheet.8">
                  <p:embed/>
                </p:oleObj>
              </mc:Choice>
              <mc:Fallback>
                <p:oleObj name="工作表" r:id="rId5" imgW="8534451" imgH="4829112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73275"/>
                        <a:ext cx="8286750" cy="475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0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人口組成快速變遷的挑戰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686"/>
              </p:ext>
            </p:extLst>
          </p:nvPr>
        </p:nvGraphicFramePr>
        <p:xfrm>
          <a:off x="467544" y="2332037"/>
          <a:ext cx="8229600" cy="32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1043608"/>
            <a:ext cx="4608512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社會如何永續？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501"/>
              </p:ext>
            </p:extLst>
          </p:nvPr>
        </p:nvGraphicFramePr>
        <p:xfrm>
          <a:off x="467544" y="2609529"/>
          <a:ext cx="8229600" cy="405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爆炸 1 3"/>
          <p:cNvSpPr/>
          <p:nvPr/>
        </p:nvSpPr>
        <p:spPr>
          <a:xfrm>
            <a:off x="179512" y="620688"/>
            <a:ext cx="3103764" cy="1988840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挑戰一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195736" y="536852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11247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政府財政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永續？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09889"/>
              </p:ext>
            </p:extLst>
          </p:nvPr>
        </p:nvGraphicFramePr>
        <p:xfrm>
          <a:off x="467544" y="2932693"/>
          <a:ext cx="8064896" cy="384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爆炸 1 3"/>
          <p:cNvSpPr/>
          <p:nvPr/>
        </p:nvSpPr>
        <p:spPr>
          <a:xfrm>
            <a:off x="179512" y="620687"/>
            <a:ext cx="3103764" cy="1988840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挑戰二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60952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全年</a:t>
            </a:r>
            <a:r>
              <a:rPr lang="en-US" altLang="zh-TW" sz="3200" b="1" dirty="0">
                <a:solidFill>
                  <a:srgbClr val="FF0000"/>
                </a:solidFill>
              </a:rPr>
              <a:t>GDP</a:t>
            </a:r>
            <a:r>
              <a:rPr lang="en-US" altLang="zh-TW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13.6</a:t>
            </a:r>
            <a:r>
              <a:rPr lang="zh-TW" altLang="en-US" sz="3200" b="1" dirty="0">
                <a:solidFill>
                  <a:srgbClr val="FF0000"/>
                </a:solidFill>
              </a:rPr>
              <a:t>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989113"/>
              </p:ext>
            </p:extLst>
          </p:nvPr>
        </p:nvGraphicFramePr>
        <p:xfrm>
          <a:off x="539552" y="2465513"/>
          <a:ext cx="8229600" cy="420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83276" y="1196752"/>
            <a:ext cx="8892480" cy="1728192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分配如何符合正義？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爆炸 1 3"/>
          <p:cNvSpPr/>
          <p:nvPr/>
        </p:nvSpPr>
        <p:spPr>
          <a:xfrm>
            <a:off x="179512" y="476672"/>
            <a:ext cx="3103764" cy="1988840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挑戰三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11247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社會如何維持和諧？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93456"/>
              </p:ext>
            </p:extLst>
          </p:nvPr>
        </p:nvGraphicFramePr>
        <p:xfrm>
          <a:off x="827584" y="2276872"/>
          <a:ext cx="7632848" cy="381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爆炸 1 3"/>
          <p:cNvSpPr/>
          <p:nvPr/>
        </p:nvSpPr>
        <p:spPr>
          <a:xfrm>
            <a:off x="179512" y="476672"/>
            <a:ext cx="3103764" cy="1988840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挑戰四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6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718617" cy="1162050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台灣未來的挑戰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957865" y="1844824"/>
            <a:ext cx="3524937" cy="760670"/>
          </a:xfrm>
          <a:custGeom>
            <a:avLst/>
            <a:gdLst>
              <a:gd name="connsiteX0" fmla="*/ 0 w 3524937"/>
              <a:gd name="connsiteY0" fmla="*/ 0 h 936095"/>
              <a:gd name="connsiteX1" fmla="*/ 3524937 w 3524937"/>
              <a:gd name="connsiteY1" fmla="*/ 0 h 936095"/>
              <a:gd name="connsiteX2" fmla="*/ 3524937 w 3524937"/>
              <a:gd name="connsiteY2" fmla="*/ 936095 h 936095"/>
              <a:gd name="connsiteX3" fmla="*/ 0 w 3524937"/>
              <a:gd name="connsiteY3" fmla="*/ 936095 h 936095"/>
              <a:gd name="connsiteX4" fmla="*/ 0 w 3524937"/>
              <a:gd name="connsiteY4" fmla="*/ 0 h 9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937" h="936095">
                <a:moveTo>
                  <a:pt x="0" y="0"/>
                </a:moveTo>
                <a:lnTo>
                  <a:pt x="3524937" y="0"/>
                </a:lnTo>
                <a:lnTo>
                  <a:pt x="3524937" y="936095"/>
                </a:lnTo>
                <a:lnTo>
                  <a:pt x="0" y="9360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000" b="1" kern="1200" dirty="0" smtClean="0">
                <a:latin typeface="標楷體" pitchFamily="65" charset="-120"/>
                <a:ea typeface="標楷體" pitchFamily="65" charset="-120"/>
              </a:rPr>
              <a:t>拚經濟</a:t>
            </a:r>
            <a:r>
              <a:rPr lang="zh-TW" altLang="en-US" sz="4000" b="1" kern="12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sz="4000" b="1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954411" y="2628567"/>
            <a:ext cx="3528391" cy="3927509"/>
          </a:xfrm>
          <a:custGeom>
            <a:avLst/>
            <a:gdLst>
              <a:gd name="connsiteX0" fmla="*/ 0 w 3528391"/>
              <a:gd name="connsiteY0" fmla="*/ 0 h 4096801"/>
              <a:gd name="connsiteX1" fmla="*/ 3528391 w 3528391"/>
              <a:gd name="connsiteY1" fmla="*/ 0 h 4096801"/>
              <a:gd name="connsiteX2" fmla="*/ 3528391 w 3528391"/>
              <a:gd name="connsiteY2" fmla="*/ 4096801 h 4096801"/>
              <a:gd name="connsiteX3" fmla="*/ 0 w 3528391"/>
              <a:gd name="connsiteY3" fmla="*/ 4096801 h 4096801"/>
              <a:gd name="connsiteX4" fmla="*/ 0 w 3528391"/>
              <a:gd name="connsiteY4" fmla="*/ 0 h 409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391" h="4096801">
                <a:moveTo>
                  <a:pt x="0" y="0"/>
                </a:moveTo>
                <a:lnTo>
                  <a:pt x="3528391" y="0"/>
                </a:lnTo>
                <a:lnTo>
                  <a:pt x="3528391" y="4096801"/>
                </a:lnTo>
                <a:lnTo>
                  <a:pt x="0" y="409680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ts val="1200"/>
              </a:spcBef>
              <a:buChar char="••"/>
            </a:pPr>
            <a:r>
              <a:rPr lang="zh-TW" altLang="en-US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拚經濟受到嚴峻的挑戰：如</a:t>
            </a:r>
            <a:r>
              <a:rPr lang="en-US" altLang="zh-TW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DRAM</a:t>
            </a:r>
            <a:r>
              <a:rPr lang="zh-TW" altLang="en-US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、面板、光電</a:t>
            </a:r>
            <a:endParaRPr lang="zh-TW" altLang="en-US" sz="2400" kern="1200" dirty="0">
              <a:solidFill>
                <a:srgbClr val="0000CC"/>
              </a:solidFill>
            </a:endParaRPr>
          </a:p>
          <a:p>
            <a:pPr marL="228600" lvl="1" indent="-228600" algn="just" defTabSz="889000">
              <a:lnSpc>
                <a:spcPct val="90000"/>
              </a:lnSpc>
              <a:spcBef>
                <a:spcPts val="1200"/>
              </a:spcBef>
              <a:buChar char="••"/>
            </a:pPr>
            <a:r>
              <a:rPr lang="zh-TW" altLang="en-US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發展經濟是手段，不是目標</a:t>
            </a:r>
            <a:endParaRPr lang="zh-TW" altLang="en-US" sz="2400" kern="1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1" indent="-228600" algn="just" defTabSz="889000">
              <a:lnSpc>
                <a:spcPct val="90000"/>
              </a:lnSpc>
              <a:spcBef>
                <a:spcPts val="1200"/>
              </a:spcBef>
              <a:buChar char="••"/>
            </a:pPr>
            <a:r>
              <a:rPr lang="zh-TW" altLang="en-US" sz="2400" kern="1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沒有目標，只拚經濟，每每造成環境、生態、公義的嚴重損害</a:t>
            </a:r>
            <a:endParaRPr lang="zh-TW" altLang="en-US" sz="2400" kern="1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1" indent="-228600" algn="just" defTabSz="889000">
              <a:lnSpc>
                <a:spcPct val="90000"/>
              </a:lnSpc>
              <a:spcBef>
                <a:spcPts val="1200"/>
              </a:spcBef>
              <a:buChar char="••"/>
            </a:pPr>
            <a:endParaRPr lang="zh-TW" altLang="en-US" sz="2400" kern="1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-172317" y="4293096"/>
            <a:ext cx="8892480" cy="4525963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US" altLang="zh-TW" sz="2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572000" y="2627642"/>
            <a:ext cx="4086627" cy="2817582"/>
            <a:chOff x="4572000" y="2627642"/>
            <a:chExt cx="4086627" cy="2817582"/>
          </a:xfrm>
        </p:grpSpPr>
        <p:sp>
          <p:nvSpPr>
            <p:cNvPr id="13" name="向右箭號 12"/>
            <p:cNvSpPr/>
            <p:nvPr/>
          </p:nvSpPr>
          <p:spPr>
            <a:xfrm>
              <a:off x="4572000" y="3140968"/>
              <a:ext cx="1368152" cy="2304256"/>
            </a:xfrm>
            <a:prstGeom prst="striped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41524" y="2627642"/>
              <a:ext cx="2232669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altLang="zh-TW" sz="6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orte" pitchFamily="66" charset="0"/>
                  <a:ea typeface="標楷體" pitchFamily="65" charset="-120"/>
                </a:rPr>
                <a:t>NO</a:t>
              </a:r>
              <a:r>
                <a:rPr lang="zh-TW" altLang="en-US" sz="6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orte" pitchFamily="66" charset="0"/>
                  <a:ea typeface="標楷體" pitchFamily="65" charset="-120"/>
                </a:rPr>
                <a:t>！</a:t>
              </a:r>
              <a:endParaRPr lang="en-US" altLang="zh-TW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標楷體" pitchFamily="65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994331" y="3761324"/>
              <a:ext cx="266429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這些不是</a:t>
              </a:r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台灣</a:t>
              </a:r>
              <a:endPara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真正</a:t>
              </a:r>
              <a:r>
                <a: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的</a:t>
              </a:r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挑戰 </a:t>
              </a:r>
              <a:endPara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6336704" cy="1143000"/>
          </a:xfrm>
        </p:spPr>
        <p:txBody>
          <a:bodyPr>
            <a:noAutofit/>
          </a:bodyPr>
          <a:lstStyle/>
          <a:p>
            <a:r>
              <a:rPr lang="zh-TW" altLang="en-US" sz="4400" b="1" spc="-25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政府人才流失，無法引進</a:t>
            </a:r>
            <a:endParaRPr lang="zh-TW" altLang="en-US" sz="4400" b="1" spc="-25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15864"/>
              </p:ext>
            </p:extLst>
          </p:nvPr>
        </p:nvGraphicFramePr>
        <p:xfrm>
          <a:off x="827584" y="2348880"/>
          <a:ext cx="7920880" cy="38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爆炸 1 4"/>
          <p:cNvSpPr/>
          <p:nvPr/>
        </p:nvSpPr>
        <p:spPr>
          <a:xfrm>
            <a:off x="179512" y="476672"/>
            <a:ext cx="3103764" cy="1988840"/>
          </a:xfrm>
          <a:prstGeom prst="irregularSeal1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挑戰五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43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3300"/>
              </p:ext>
            </p:extLst>
          </p:nvPr>
        </p:nvGraphicFramePr>
        <p:xfrm>
          <a:off x="467544" y="2564904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綵帶 (弧形向下) 5"/>
          <p:cNvSpPr/>
          <p:nvPr/>
        </p:nvSpPr>
        <p:spPr>
          <a:xfrm>
            <a:off x="0" y="867282"/>
            <a:ext cx="4104456" cy="1512168"/>
          </a:xfrm>
          <a:prstGeom prst="ellipseRibbon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他山之石</a:t>
            </a:r>
            <a:endParaRPr lang="en-US" altLang="zh-TW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年主要已開發國家之總生育率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116394"/>
              </p:ext>
            </p:extLst>
          </p:nvPr>
        </p:nvGraphicFramePr>
        <p:xfrm>
          <a:off x="395536" y="1628800"/>
          <a:ext cx="8435280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8820"/>
                <a:gridCol w="2108820"/>
                <a:gridCol w="2108820"/>
                <a:gridCol w="2108820"/>
              </a:tblGrid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第一組國家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總生育率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第二組國家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總生育率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紐西蘭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2.18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瑞士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1.48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2.08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奧地利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1.41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澳洲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1.97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德國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1.38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英國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1.96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希臘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1.51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法國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2.00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西班牙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1.46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荷蘭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1.66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義大利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1.41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挪威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1.96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葡萄牙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1.37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瑞典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1.91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日本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1.37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丹麥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1.89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南韓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1.19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21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芬蘭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標楷體" pitchFamily="65" charset="-120"/>
                          <a:ea typeface="標楷體" pitchFamily="65" charset="-120"/>
                        </a:rPr>
                        <a:t>1.85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臺灣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1.05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544" y="647482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資料來源：陳玉華、蔡青龍，人口學刊，第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期，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8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40024575"/>
              </p:ext>
            </p:extLst>
          </p:nvPr>
        </p:nvGraphicFramePr>
        <p:xfrm>
          <a:off x="611560" y="2924944"/>
          <a:ext cx="785177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綵帶 (弧形向下) 2"/>
          <p:cNvSpPr/>
          <p:nvPr/>
        </p:nvSpPr>
        <p:spPr>
          <a:xfrm>
            <a:off x="0" y="867282"/>
            <a:ext cx="4104456" cy="1512168"/>
          </a:xfrm>
          <a:prstGeom prst="ellipseRibb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他山之石</a:t>
            </a:r>
            <a:endParaRPr lang="en-US" altLang="zh-TW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4032448" cy="78296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  <a:t>各國賦稅負擔率</a:t>
            </a:r>
          </a:p>
        </p:txBody>
      </p:sp>
      <p:graphicFrame>
        <p:nvGraphicFramePr>
          <p:cNvPr id="364615" name="Group 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4855020"/>
              </p:ext>
            </p:extLst>
          </p:nvPr>
        </p:nvGraphicFramePr>
        <p:xfrm>
          <a:off x="898525" y="1196975"/>
          <a:ext cx="7345363" cy="4585335"/>
        </p:xfrm>
        <a:graphic>
          <a:graphicData uri="http://schemas.openxmlformats.org/drawingml/2006/table">
            <a:tbl>
              <a:tblPr/>
              <a:tblGrid>
                <a:gridCol w="1452563"/>
                <a:gridCol w="1892300"/>
                <a:gridCol w="1225550"/>
                <a:gridCol w="1387475"/>
                <a:gridCol w="1387475"/>
              </a:tblGrid>
              <a:tr h="561975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    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　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　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2005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2006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2007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瑞典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Sweden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49.5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49.1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48.2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丹麥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Denmark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50.7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49.1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48.9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比利時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Belgium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44.8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44.5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44.4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United Kingdom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36.3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37.1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36.6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德國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Germany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34.8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35.6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36.2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United States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27.3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28.0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28.3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日本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Japan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27.4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27.9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 …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南韓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Korea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25.5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26.8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28.7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墨西哥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Mexico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19.9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20.6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19.8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Taiwan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19.6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19.7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19.7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29" name="Text Box 67"/>
          <p:cNvSpPr txBox="1">
            <a:spLocks noChangeArrowheads="1"/>
          </p:cNvSpPr>
          <p:nvPr/>
        </p:nvSpPr>
        <p:spPr bwMode="auto">
          <a:xfrm>
            <a:off x="1116013" y="580548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0" name="Text Box 68"/>
          <p:cNvSpPr txBox="1">
            <a:spLocks noChangeArrowheads="1"/>
          </p:cNvSpPr>
          <p:nvPr/>
        </p:nvSpPr>
        <p:spPr bwMode="auto">
          <a:xfrm>
            <a:off x="899592" y="5876925"/>
            <a:ext cx="6769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資料來源：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1. 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台灣：財政部，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97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年財政統計年報，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98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年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7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月。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                    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2. 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其他各國資料錄自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OECD ‘Revenue Statistics’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（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2008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年版）。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                    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3. 2007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年的資料：其他各國資料錄自</a:t>
            </a:r>
            <a:r>
              <a:rPr lang="en-US" altLang="zh-TW" sz="1200" dirty="0" err="1">
                <a:solidFill>
                  <a:prstClr val="black"/>
                </a:solidFill>
                <a:ea typeface="標楷體" pitchFamily="65" charset="-120"/>
              </a:rPr>
              <a:t>OECD.Stat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網站資料（</a:t>
            </a:r>
            <a:r>
              <a:rPr lang="en-US" altLang="zh-TW" sz="1200" dirty="0">
                <a:solidFill>
                  <a:prstClr val="black"/>
                </a:solidFill>
                <a:ea typeface="標楷體" pitchFamily="65" charset="-120"/>
              </a:rPr>
              <a:t>2009/10/06</a:t>
            </a:r>
            <a:r>
              <a:rPr lang="zh-TW" altLang="en-US" sz="1200" dirty="0">
                <a:solidFill>
                  <a:prstClr val="black"/>
                </a:solidFill>
                <a:ea typeface="標楷體" pitchFamily="65" charset="-120"/>
              </a:rPr>
              <a:t>擷取）。</a:t>
            </a:r>
          </a:p>
        </p:txBody>
      </p:sp>
      <p:sp>
        <p:nvSpPr>
          <p:cNvPr id="2" name="矩形 1"/>
          <p:cNvSpPr/>
          <p:nvPr/>
        </p:nvSpPr>
        <p:spPr>
          <a:xfrm>
            <a:off x="4500563" y="1267118"/>
            <a:ext cx="4103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稅收總額佔</a:t>
            </a: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GDP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16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比例（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包括社會保障貢獻）</a:t>
            </a:r>
          </a:p>
        </p:txBody>
      </p:sp>
    </p:spTree>
    <p:extLst>
      <p:ext uri="{BB962C8B-B14F-4D97-AF65-F5344CB8AC3E}">
        <p14:creationId xmlns:p14="http://schemas.microsoft.com/office/powerpoint/2010/main" val="4618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160" y="404664"/>
            <a:ext cx="8784976" cy="70609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投入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0-24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歲子女教育經費佔個人私有財富之比重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13200"/>
              </p:ext>
            </p:extLst>
          </p:nvPr>
        </p:nvGraphicFramePr>
        <p:xfrm>
          <a:off x="971600" y="1097107"/>
          <a:ext cx="5184577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4958"/>
                <a:gridCol w="1794661"/>
                <a:gridCol w="1694958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國家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年度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百分比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瑞典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2003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3.1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法國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2001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5.0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奧地利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5.8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斯洛維尼亞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8.7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匈牙利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2005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11.1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美國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2003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17.0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哥斯大黎加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22.3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日本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26.0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智利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1997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26.0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印尼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39.6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烏拉圭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1994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46.4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菲律賓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1999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48.2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南韓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54.2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臺灣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2003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66.8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228184" y="1214636"/>
            <a:ext cx="387798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資料來源：陳玉華、蔡青龍，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人口學刊，第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期，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雲朵形 8"/>
          <p:cNvSpPr/>
          <p:nvPr/>
        </p:nvSpPr>
        <p:spPr>
          <a:xfrm>
            <a:off x="107504" y="548680"/>
            <a:ext cx="2664296" cy="1728192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因應之道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37389494"/>
              </p:ext>
            </p:extLst>
          </p:nvPr>
        </p:nvGraphicFramePr>
        <p:xfrm>
          <a:off x="603966" y="236489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483768" y="1268760"/>
            <a:ext cx="7851775" cy="18288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是       </a:t>
            </a:r>
            <a:r>
              <a:rPr lang="en-US" altLang="zh-TW" sz="6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599" y="5991244"/>
            <a:ext cx="754565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「</a:t>
            </a:r>
            <a:r>
              <a:rPr lang="zh-TW" alt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」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大？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「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大的我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」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「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小的我</a:t>
            </a:r>
            <a:r>
              <a:rPr lang="zh-TW" altLang="en-US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/>
                <a:ea typeface="標楷體"/>
              </a:rPr>
              <a:t>」</a:t>
            </a:r>
            <a:r>
              <a:rPr lang="en-US" altLang="zh-TW" sz="28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5936" y="1406212"/>
            <a:ext cx="2161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spc="0" dirty="0" smtClean="0">
                <a:ln w="0"/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我</a:t>
            </a:r>
            <a:r>
              <a:rPr lang="en-US" altLang="zh-TW" sz="4400" b="1" cap="all" spc="0" dirty="0" smtClean="0">
                <a:ln w="0"/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cap="all" spc="0" dirty="0" smtClean="0">
                <a:ln w="0"/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己</a:t>
            </a:r>
            <a:r>
              <a:rPr lang="en-US" altLang="zh-TW" sz="4400" b="1" cap="all" spc="0" dirty="0" smtClean="0">
                <a:ln w="0"/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b="1" cap="all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4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69615"/>
              </p:ext>
            </p:extLst>
          </p:nvPr>
        </p:nvGraphicFramePr>
        <p:xfrm>
          <a:off x="457200" y="1196752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7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430851"/>
              </p:ext>
            </p:extLst>
          </p:nvPr>
        </p:nvGraphicFramePr>
        <p:xfrm>
          <a:off x="395536" y="2332037"/>
          <a:ext cx="8229600" cy="43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雲朵形 3"/>
          <p:cNvSpPr/>
          <p:nvPr/>
        </p:nvSpPr>
        <p:spPr>
          <a:xfrm>
            <a:off x="107504" y="548680"/>
            <a:ext cx="2664296" cy="1728192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因應之道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85624" y="141277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實踐真正的民主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5558047"/>
              </p:ext>
            </p:extLst>
          </p:nvPr>
        </p:nvGraphicFramePr>
        <p:xfrm>
          <a:off x="539552" y="1124744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3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47175" y="1052736"/>
            <a:ext cx="82296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先進國家發展的目標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2524010699"/>
              </p:ext>
            </p:extLst>
          </p:nvPr>
        </p:nvGraphicFramePr>
        <p:xfrm>
          <a:off x="1403648" y="1988840"/>
          <a:ext cx="640871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460626"/>
              </p:ext>
            </p:extLst>
          </p:nvPr>
        </p:nvGraphicFramePr>
        <p:xfrm>
          <a:off x="395536" y="2356893"/>
          <a:ext cx="8435280" cy="416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雲朵形 5"/>
          <p:cNvSpPr/>
          <p:nvPr/>
        </p:nvSpPr>
        <p:spPr>
          <a:xfrm>
            <a:off x="107504" y="548680"/>
            <a:ext cx="2664296" cy="1728192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因應之道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15816" y="155679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四根支柱救台灣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Temporary Internet Files\Content.IE5\E1SOMB0E\繪圖-04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4" y="836712"/>
            <a:ext cx="7417687" cy="621015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55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IE5\E1SOMB0E\繪圖-04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3" y="721269"/>
            <a:ext cx="3024336" cy="2290008"/>
          </a:xfrm>
          <a:prstGeom prst="rect">
            <a:avLst/>
          </a:prstGeom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http://webzoom.freewebs.com/stefanfrank/fist%20logga%20tra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72">
            <a:off x="564497" y="2462546"/>
            <a:ext cx="2693968" cy="37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3267649190"/>
              </p:ext>
            </p:extLst>
          </p:nvPr>
        </p:nvGraphicFramePr>
        <p:xfrm>
          <a:off x="2699792" y="980728"/>
          <a:ext cx="6719230" cy="488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906067" y="2957437"/>
            <a:ext cx="2520279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公義社會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65320" y="4509120"/>
            <a:ext cx="1046440" cy="234888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正面迎擊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打破惡性循環</a:t>
            </a:r>
          </a:p>
        </p:txBody>
      </p:sp>
    </p:spTree>
    <p:extLst>
      <p:ext uri="{BB962C8B-B14F-4D97-AF65-F5344CB8AC3E}">
        <p14:creationId xmlns:p14="http://schemas.microsoft.com/office/powerpoint/2010/main" val="7545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asia-H603\桌面\DCIM\100MEDIA\IMAG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1484075" y="419698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Eras Bold ITC" pitchFamily="34" charset="0"/>
              </a:rPr>
              <a:t>Thank You</a:t>
            </a:r>
            <a:endParaRPr lang="zh-TW" alt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893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地區預期壽命之變遷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(1921~2010)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518543"/>
              </p:ext>
            </p:extLst>
          </p:nvPr>
        </p:nvGraphicFramePr>
        <p:xfrm>
          <a:off x="1835696" y="1266294"/>
          <a:ext cx="5832648" cy="5364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{B301B821-A1FF-4177-AEE7-76D212191A09}</a:tableStyleId>
              </a:tblPr>
              <a:tblGrid>
                <a:gridCol w="1589415"/>
                <a:gridCol w="2008856"/>
                <a:gridCol w="2234377"/>
              </a:tblGrid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年代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西元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男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歲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女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歲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1921~1928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37.44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41.96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1926~1930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38.76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43.14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1936~1940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41.08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45.73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1941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45.58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50.02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1950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52.90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56.30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1955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59.90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65.00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1960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61.80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67.10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64.50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70.00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1970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66.10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71.20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1975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68.30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73.40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1980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69.60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74.50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1985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69.60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75.00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1991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71.83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77.15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2006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74.9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81.4</a:t>
                      </a:r>
                      <a:endParaRPr lang="zh-TW" altLang="en-US" sz="1600" dirty="0"/>
                    </a:p>
                  </a:txBody>
                  <a:tcPr/>
                </a:tc>
              </a:tr>
              <a:tr h="320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2010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76.2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82.7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99992" y="659915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資料來源：內政部：臺閩地區人口統計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歷年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台灣未來的挑戰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1560" y="2348880"/>
            <a:ext cx="8229600" cy="2736304"/>
            <a:chOff x="611560" y="2348880"/>
            <a:chExt cx="8229600" cy="1974260"/>
          </a:xfrm>
        </p:grpSpPr>
        <p:sp>
          <p:nvSpPr>
            <p:cNvPr id="9" name="手繪多邊形 8"/>
            <p:cNvSpPr/>
            <p:nvPr/>
          </p:nvSpPr>
          <p:spPr>
            <a:xfrm>
              <a:off x="611560" y="2348880"/>
              <a:ext cx="8229600" cy="933879"/>
            </a:xfrm>
            <a:custGeom>
              <a:avLst/>
              <a:gdLst>
                <a:gd name="connsiteX0" fmla="*/ 0 w 8229600"/>
                <a:gd name="connsiteY0" fmla="*/ 155650 h 933879"/>
                <a:gd name="connsiteX1" fmla="*/ 155650 w 8229600"/>
                <a:gd name="connsiteY1" fmla="*/ 0 h 933879"/>
                <a:gd name="connsiteX2" fmla="*/ 8073950 w 8229600"/>
                <a:gd name="connsiteY2" fmla="*/ 0 h 933879"/>
                <a:gd name="connsiteX3" fmla="*/ 8229600 w 8229600"/>
                <a:gd name="connsiteY3" fmla="*/ 155650 h 933879"/>
                <a:gd name="connsiteX4" fmla="*/ 8229600 w 8229600"/>
                <a:gd name="connsiteY4" fmla="*/ 778229 h 933879"/>
                <a:gd name="connsiteX5" fmla="*/ 8073950 w 8229600"/>
                <a:gd name="connsiteY5" fmla="*/ 933879 h 933879"/>
                <a:gd name="connsiteX6" fmla="*/ 155650 w 8229600"/>
                <a:gd name="connsiteY6" fmla="*/ 933879 h 933879"/>
                <a:gd name="connsiteX7" fmla="*/ 0 w 8229600"/>
                <a:gd name="connsiteY7" fmla="*/ 778229 h 933879"/>
                <a:gd name="connsiteX8" fmla="*/ 0 w 8229600"/>
                <a:gd name="connsiteY8" fmla="*/ 155650 h 93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933879">
                  <a:moveTo>
                    <a:pt x="0" y="155650"/>
                  </a:moveTo>
                  <a:cubicBezTo>
                    <a:pt x="0" y="69687"/>
                    <a:pt x="69687" y="0"/>
                    <a:pt x="155650" y="0"/>
                  </a:cubicBezTo>
                  <a:lnTo>
                    <a:pt x="8073950" y="0"/>
                  </a:lnTo>
                  <a:cubicBezTo>
                    <a:pt x="8159913" y="0"/>
                    <a:pt x="8229600" y="69687"/>
                    <a:pt x="8229600" y="155650"/>
                  </a:cubicBezTo>
                  <a:lnTo>
                    <a:pt x="8229600" y="778229"/>
                  </a:lnTo>
                  <a:cubicBezTo>
                    <a:pt x="8229600" y="864192"/>
                    <a:pt x="8159913" y="933879"/>
                    <a:pt x="8073950" y="933879"/>
                  </a:cubicBezTo>
                  <a:lnTo>
                    <a:pt x="155650" y="933879"/>
                  </a:lnTo>
                  <a:cubicBezTo>
                    <a:pt x="69687" y="933879"/>
                    <a:pt x="0" y="864192"/>
                    <a:pt x="0" y="778229"/>
                  </a:cubicBezTo>
                  <a:lnTo>
                    <a:pt x="0" y="15565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748" tIns="182748" rIns="182748" bIns="182748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相當健康，但能持續嗎</a:t>
              </a:r>
              <a:r>
                <a:rPr lang="en-US" sz="4000" b="1" kern="120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?</a:t>
              </a:r>
              <a:endParaRPr lang="zh-TW" sz="4000" b="1" kern="1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611560" y="3389261"/>
              <a:ext cx="8229600" cy="933879"/>
            </a:xfrm>
            <a:custGeom>
              <a:avLst/>
              <a:gdLst>
                <a:gd name="connsiteX0" fmla="*/ 0 w 8229600"/>
                <a:gd name="connsiteY0" fmla="*/ 155650 h 933879"/>
                <a:gd name="connsiteX1" fmla="*/ 155650 w 8229600"/>
                <a:gd name="connsiteY1" fmla="*/ 0 h 933879"/>
                <a:gd name="connsiteX2" fmla="*/ 8073950 w 8229600"/>
                <a:gd name="connsiteY2" fmla="*/ 0 h 933879"/>
                <a:gd name="connsiteX3" fmla="*/ 8229600 w 8229600"/>
                <a:gd name="connsiteY3" fmla="*/ 155650 h 933879"/>
                <a:gd name="connsiteX4" fmla="*/ 8229600 w 8229600"/>
                <a:gd name="connsiteY4" fmla="*/ 778229 h 933879"/>
                <a:gd name="connsiteX5" fmla="*/ 8073950 w 8229600"/>
                <a:gd name="connsiteY5" fmla="*/ 933879 h 933879"/>
                <a:gd name="connsiteX6" fmla="*/ 155650 w 8229600"/>
                <a:gd name="connsiteY6" fmla="*/ 933879 h 933879"/>
                <a:gd name="connsiteX7" fmla="*/ 0 w 8229600"/>
                <a:gd name="connsiteY7" fmla="*/ 778229 h 933879"/>
                <a:gd name="connsiteX8" fmla="*/ 0 w 8229600"/>
                <a:gd name="connsiteY8" fmla="*/ 155650 h 93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933879">
                  <a:moveTo>
                    <a:pt x="0" y="155650"/>
                  </a:moveTo>
                  <a:cubicBezTo>
                    <a:pt x="0" y="69687"/>
                    <a:pt x="69687" y="0"/>
                    <a:pt x="155650" y="0"/>
                  </a:cubicBezTo>
                  <a:lnTo>
                    <a:pt x="8073950" y="0"/>
                  </a:lnTo>
                  <a:cubicBezTo>
                    <a:pt x="8159913" y="0"/>
                    <a:pt x="8229600" y="69687"/>
                    <a:pt x="8229600" y="155650"/>
                  </a:cubicBezTo>
                  <a:lnTo>
                    <a:pt x="8229600" y="778229"/>
                  </a:lnTo>
                  <a:cubicBezTo>
                    <a:pt x="8229600" y="864192"/>
                    <a:pt x="8159913" y="933879"/>
                    <a:pt x="8073950" y="933879"/>
                  </a:cubicBezTo>
                  <a:lnTo>
                    <a:pt x="155650" y="933879"/>
                  </a:lnTo>
                  <a:cubicBezTo>
                    <a:pt x="69687" y="933879"/>
                    <a:pt x="0" y="864192"/>
                    <a:pt x="0" y="778229"/>
                  </a:cubicBezTo>
                  <a:lnTo>
                    <a:pt x="0" y="15565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37137"/>
                <a:satOff val="270"/>
                <a:lumOff val="-6471"/>
                <a:alphaOff val="0"/>
              </a:schemeClr>
            </a:fillRef>
            <a:effectRef idx="2">
              <a:schemeClr val="accent5">
                <a:hueOff val="-1837137"/>
                <a:satOff val="270"/>
                <a:lumOff val="-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748" tIns="182748" rIns="182748" bIns="182748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dirty="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您快樂嗎</a:t>
              </a:r>
              <a:r>
                <a:rPr lang="zh-TW" altLang="en-US" sz="4000" b="1" kern="1200" dirty="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？</a:t>
              </a:r>
              <a:r>
                <a:rPr lang="zh-TW" sz="4000" b="1" kern="1200" dirty="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大家快樂嗎</a:t>
              </a:r>
              <a:r>
                <a:rPr lang="en-US" sz="4000" b="1" kern="1200" dirty="0" smtClean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?</a:t>
              </a:r>
              <a:endParaRPr lang="zh-TW" sz="4000" b="1" kern="12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61266659"/>
              </p:ext>
            </p:extLst>
          </p:nvPr>
        </p:nvGraphicFramePr>
        <p:xfrm>
          <a:off x="1187624" y="692696"/>
          <a:ext cx="85442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634008" y="1414248"/>
            <a:ext cx="1480839" cy="4061054"/>
            <a:chOff x="634008" y="1414248"/>
            <a:chExt cx="1480839" cy="4061054"/>
          </a:xfrm>
        </p:grpSpPr>
        <p:sp>
          <p:nvSpPr>
            <p:cNvPr id="14" name="手繪多邊形 13"/>
            <p:cNvSpPr/>
            <p:nvPr/>
          </p:nvSpPr>
          <p:spPr>
            <a:xfrm>
              <a:off x="634008" y="1414248"/>
              <a:ext cx="1480839" cy="1480839"/>
            </a:xfrm>
            <a:custGeom>
              <a:avLst/>
              <a:gdLst>
                <a:gd name="connsiteX0" fmla="*/ 0 w 1480839"/>
                <a:gd name="connsiteY0" fmla="*/ 740420 h 1480839"/>
                <a:gd name="connsiteX1" fmla="*/ 740420 w 1480839"/>
                <a:gd name="connsiteY1" fmla="*/ 0 h 1480839"/>
                <a:gd name="connsiteX2" fmla="*/ 1480840 w 1480839"/>
                <a:gd name="connsiteY2" fmla="*/ 740420 h 1480839"/>
                <a:gd name="connsiteX3" fmla="*/ 740420 w 1480839"/>
                <a:gd name="connsiteY3" fmla="*/ 1480840 h 1480839"/>
                <a:gd name="connsiteX4" fmla="*/ 0 w 1480839"/>
                <a:gd name="connsiteY4" fmla="*/ 740420 h 14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839" h="1480839">
                  <a:moveTo>
                    <a:pt x="0" y="740420"/>
                  </a:moveTo>
                  <a:cubicBezTo>
                    <a:pt x="0" y="331497"/>
                    <a:pt x="331497" y="0"/>
                    <a:pt x="740420" y="0"/>
                  </a:cubicBezTo>
                  <a:cubicBezTo>
                    <a:pt x="1149343" y="0"/>
                    <a:pt x="1480840" y="331497"/>
                    <a:pt x="1480840" y="740420"/>
                  </a:cubicBezTo>
                  <a:cubicBezTo>
                    <a:pt x="1480840" y="1149343"/>
                    <a:pt x="1149343" y="1480840"/>
                    <a:pt x="740420" y="1480840"/>
                  </a:cubicBezTo>
                  <a:cubicBezTo>
                    <a:pt x="331497" y="1480840"/>
                    <a:pt x="0" y="1149343"/>
                    <a:pt x="0" y="74042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4" tIns="257504" rIns="257504" bIns="25750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不公</a:t>
              </a:r>
              <a:endParaRPr lang="zh-TW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944984" y="3015332"/>
              <a:ext cx="858887" cy="858887"/>
            </a:xfrm>
            <a:custGeom>
              <a:avLst/>
              <a:gdLst>
                <a:gd name="connsiteX0" fmla="*/ 113845 w 858887"/>
                <a:gd name="connsiteY0" fmla="*/ 328438 h 858887"/>
                <a:gd name="connsiteX1" fmla="*/ 328438 w 858887"/>
                <a:gd name="connsiteY1" fmla="*/ 328438 h 858887"/>
                <a:gd name="connsiteX2" fmla="*/ 328438 w 858887"/>
                <a:gd name="connsiteY2" fmla="*/ 113845 h 858887"/>
                <a:gd name="connsiteX3" fmla="*/ 530449 w 858887"/>
                <a:gd name="connsiteY3" fmla="*/ 113845 h 858887"/>
                <a:gd name="connsiteX4" fmla="*/ 530449 w 858887"/>
                <a:gd name="connsiteY4" fmla="*/ 328438 h 858887"/>
                <a:gd name="connsiteX5" fmla="*/ 745042 w 858887"/>
                <a:gd name="connsiteY5" fmla="*/ 328438 h 858887"/>
                <a:gd name="connsiteX6" fmla="*/ 745042 w 858887"/>
                <a:gd name="connsiteY6" fmla="*/ 530449 h 858887"/>
                <a:gd name="connsiteX7" fmla="*/ 530449 w 858887"/>
                <a:gd name="connsiteY7" fmla="*/ 530449 h 858887"/>
                <a:gd name="connsiteX8" fmla="*/ 530449 w 858887"/>
                <a:gd name="connsiteY8" fmla="*/ 745042 h 858887"/>
                <a:gd name="connsiteX9" fmla="*/ 328438 w 858887"/>
                <a:gd name="connsiteY9" fmla="*/ 745042 h 858887"/>
                <a:gd name="connsiteX10" fmla="*/ 328438 w 858887"/>
                <a:gd name="connsiteY10" fmla="*/ 530449 h 858887"/>
                <a:gd name="connsiteX11" fmla="*/ 113845 w 858887"/>
                <a:gd name="connsiteY11" fmla="*/ 530449 h 858887"/>
                <a:gd name="connsiteX12" fmla="*/ 113845 w 858887"/>
                <a:gd name="connsiteY12" fmla="*/ 328438 h 8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887" h="858887">
                  <a:moveTo>
                    <a:pt x="113845" y="328438"/>
                  </a:moveTo>
                  <a:lnTo>
                    <a:pt x="328438" y="328438"/>
                  </a:lnTo>
                  <a:lnTo>
                    <a:pt x="328438" y="113845"/>
                  </a:lnTo>
                  <a:lnTo>
                    <a:pt x="530449" y="113845"/>
                  </a:lnTo>
                  <a:lnTo>
                    <a:pt x="530449" y="328438"/>
                  </a:lnTo>
                  <a:lnTo>
                    <a:pt x="745042" y="328438"/>
                  </a:lnTo>
                  <a:lnTo>
                    <a:pt x="745042" y="530449"/>
                  </a:lnTo>
                  <a:lnTo>
                    <a:pt x="530449" y="530449"/>
                  </a:lnTo>
                  <a:lnTo>
                    <a:pt x="530449" y="745042"/>
                  </a:lnTo>
                  <a:lnTo>
                    <a:pt x="328438" y="745042"/>
                  </a:lnTo>
                  <a:lnTo>
                    <a:pt x="328438" y="530449"/>
                  </a:lnTo>
                  <a:lnTo>
                    <a:pt x="113845" y="530449"/>
                  </a:lnTo>
                  <a:lnTo>
                    <a:pt x="113845" y="32843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845" tIns="328438" rIns="113845" bIns="3284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634008" y="3994463"/>
              <a:ext cx="1480839" cy="1480839"/>
            </a:xfrm>
            <a:custGeom>
              <a:avLst/>
              <a:gdLst>
                <a:gd name="connsiteX0" fmla="*/ 0 w 1480839"/>
                <a:gd name="connsiteY0" fmla="*/ 740420 h 1480839"/>
                <a:gd name="connsiteX1" fmla="*/ 740420 w 1480839"/>
                <a:gd name="connsiteY1" fmla="*/ 0 h 1480839"/>
                <a:gd name="connsiteX2" fmla="*/ 1480840 w 1480839"/>
                <a:gd name="connsiteY2" fmla="*/ 740420 h 1480839"/>
                <a:gd name="connsiteX3" fmla="*/ 740420 w 1480839"/>
                <a:gd name="connsiteY3" fmla="*/ 1480840 h 1480839"/>
                <a:gd name="connsiteX4" fmla="*/ 0 w 1480839"/>
                <a:gd name="connsiteY4" fmla="*/ 740420 h 14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839" h="1480839">
                  <a:moveTo>
                    <a:pt x="0" y="740420"/>
                  </a:moveTo>
                  <a:cubicBezTo>
                    <a:pt x="0" y="331497"/>
                    <a:pt x="331497" y="0"/>
                    <a:pt x="740420" y="0"/>
                  </a:cubicBezTo>
                  <a:cubicBezTo>
                    <a:pt x="1149343" y="0"/>
                    <a:pt x="1480840" y="331497"/>
                    <a:pt x="1480840" y="740420"/>
                  </a:cubicBezTo>
                  <a:cubicBezTo>
                    <a:pt x="1480840" y="1149343"/>
                    <a:pt x="1149343" y="1480840"/>
                    <a:pt x="740420" y="1480840"/>
                  </a:cubicBezTo>
                  <a:cubicBezTo>
                    <a:pt x="331497" y="1480840"/>
                    <a:pt x="0" y="1149343"/>
                    <a:pt x="0" y="74042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4" tIns="257504" rIns="257504" bIns="25750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不義</a:t>
              </a:r>
              <a:endParaRPr lang="zh-TW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117350" y="2677824"/>
            <a:ext cx="866808" cy="1909287"/>
            <a:chOff x="4272958" y="2122035"/>
            <a:chExt cx="866808" cy="1909287"/>
          </a:xfrm>
          <a:scene3d>
            <a:camera prst="orthographicFront"/>
            <a:lightRig rig="flat" dir="t"/>
          </a:scene3d>
        </p:grpSpPr>
        <p:sp>
          <p:nvSpPr>
            <p:cNvPr id="20" name="向右箭號 19"/>
            <p:cNvSpPr/>
            <p:nvPr/>
          </p:nvSpPr>
          <p:spPr>
            <a:xfrm rot="88703">
              <a:off x="4272958" y="2122035"/>
              <a:ext cx="866808" cy="190928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向右箭號 4"/>
            <p:cNvSpPr/>
            <p:nvPr/>
          </p:nvSpPr>
          <p:spPr>
            <a:xfrm rot="88703">
              <a:off x="4273001" y="2500537"/>
              <a:ext cx="606766" cy="1145573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300" kern="120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5580112" y="908720"/>
            <a:ext cx="3312368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不公、不義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造成「新四不一沒有」的挑戰。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3269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台灣幸福感</a:t>
            </a:r>
            <a:r>
              <a:rPr lang="en-US" altLang="zh-TW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(GHP)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調查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678" y="5373216"/>
            <a:ext cx="2304256" cy="432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遠見雜誌 </a:t>
            </a:r>
            <a:r>
              <a:rPr lang="en-US" altLang="zh-TW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2012.4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號</a:t>
            </a:r>
            <a:endParaRPr lang="en-US" altLang="zh-TW" sz="2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http://www.gvm.com.tw/images/magazine/2012.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5" y="2348880"/>
            <a:ext cx="22780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4065720684"/>
              </p:ext>
            </p:extLst>
          </p:nvPr>
        </p:nvGraphicFramePr>
        <p:xfrm>
          <a:off x="3491880" y="1844824"/>
          <a:ext cx="600032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67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620688"/>
            <a:ext cx="77724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a typeface="標楷體" pitchFamily="65" charset="-120"/>
              </a:rPr>
              <a:t>台灣婦女年齡別有偶率</a:t>
            </a:r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392770"/>
              </p:ext>
            </p:extLst>
          </p:nvPr>
        </p:nvGraphicFramePr>
        <p:xfrm>
          <a:off x="952091" y="1484784"/>
          <a:ext cx="7441347" cy="45417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6693"/>
                <a:gridCol w="1388922"/>
                <a:gridCol w="695876"/>
                <a:gridCol w="919348"/>
                <a:gridCol w="920763"/>
                <a:gridCol w="919348"/>
                <a:gridCol w="920762"/>
                <a:gridCol w="919635"/>
              </a:tblGrid>
              <a:tr h="70131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年 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15-34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婦女初婚件數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萬件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初婚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年齡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15-39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歲婦女有偶率 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64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15-19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20-24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25-29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30-34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35-39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歲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5386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56.0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77.7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82.6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  <a:tr h="5401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26.4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13.9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47.0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72.0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79.1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  <a:tr h="5401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27.8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8.0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33.4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62.2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72.6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  <a:tr h="5328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31.4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60.2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71.2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  <a:tr h="4527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30.0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58.0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69.4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  <a:tr h="4748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56.0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69.0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1126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eaLnBrk="1" hangingPunct="1">
              <a:defRPr/>
            </a:pPr>
            <a:fld id="{000F8ABC-A6BB-445C-9F1F-AC84C901EFBF}" type="slidenum">
              <a:rPr lang="en-US" altLang="zh-TW" b="0" smtClean="0">
                <a:ea typeface="新細明體" charset="-120"/>
              </a:rPr>
              <a:pPr algn="ctr" eaLnBrk="1" hangingPunct="1">
                <a:defRPr/>
              </a:pPr>
              <a:t>8</a:t>
            </a:fld>
            <a:endParaRPr lang="en-US" altLang="zh-TW" b="0" smtClean="0">
              <a:ea typeface="新細明體" charset="-120"/>
            </a:endParaRPr>
          </a:p>
        </p:txBody>
      </p:sp>
      <p:sp>
        <p:nvSpPr>
          <p:cNvPr id="15434" name="Rectangle 66"/>
          <p:cNvSpPr>
            <a:spLocks noChangeArrowheads="1"/>
          </p:cNvSpPr>
          <p:nvPr/>
        </p:nvSpPr>
        <p:spPr bwMode="auto">
          <a:xfrm>
            <a:off x="755576" y="6093296"/>
            <a:ext cx="7775575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TW" altLang="en-US" sz="1600" dirty="0">
                <a:ea typeface="標楷體" pitchFamily="65" charset="-120"/>
              </a:rPr>
              <a:t>資料來源：內政部，</a:t>
            </a:r>
            <a:r>
              <a:rPr lang="zh-TW" altLang="en-US" sz="1600" u="sng" dirty="0">
                <a:ea typeface="標楷體" pitchFamily="65" charset="-120"/>
              </a:rPr>
              <a:t>中華民國人口統計年刊</a:t>
            </a:r>
            <a:r>
              <a:rPr lang="zh-TW" altLang="en-US" sz="1600" dirty="0">
                <a:ea typeface="標楷體" pitchFamily="65" charset="-120"/>
              </a:rPr>
              <a:t>， </a:t>
            </a:r>
            <a:r>
              <a:rPr lang="en-US" altLang="zh-TW" sz="1600" dirty="0">
                <a:ea typeface="標楷體" pitchFamily="65" charset="-120"/>
              </a:rPr>
              <a:t>98</a:t>
            </a:r>
            <a:r>
              <a:rPr lang="zh-TW" altLang="en-US" sz="1600" dirty="0">
                <a:ea typeface="標楷體" pitchFamily="65" charset="-120"/>
              </a:rPr>
              <a:t>年</a:t>
            </a:r>
            <a:r>
              <a:rPr lang="en-US" altLang="zh-TW" sz="1600" dirty="0">
                <a:ea typeface="標楷體" pitchFamily="65" charset="-120"/>
              </a:rPr>
              <a:t>6</a:t>
            </a:r>
            <a:r>
              <a:rPr lang="zh-TW" altLang="en-US" sz="1600" dirty="0">
                <a:ea typeface="標楷體" pitchFamily="65" charset="-120"/>
              </a:rPr>
              <a:t>月。</a:t>
            </a:r>
          </a:p>
        </p:txBody>
      </p:sp>
      <p:sp>
        <p:nvSpPr>
          <p:cNvPr id="2" name="爆炸 1 1"/>
          <p:cNvSpPr/>
          <p:nvPr/>
        </p:nvSpPr>
        <p:spPr>
          <a:xfrm>
            <a:off x="0" y="0"/>
            <a:ext cx="2555776" cy="1988840"/>
          </a:xfrm>
          <a:prstGeom prst="irregularSeal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不婚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030" y="476672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zh-TW" sz="4000" b="1" dirty="0" smtClean="0">
                <a:ea typeface="標楷體" pitchFamily="65" charset="-120"/>
              </a:rPr>
              <a:t>臺灣</a:t>
            </a:r>
            <a:r>
              <a:rPr lang="zh-TW" altLang="en-US" sz="4000" b="1" dirty="0" smtClean="0">
                <a:ea typeface="標楷體" pitchFamily="65" charset="-120"/>
              </a:rPr>
              <a:t>總生育率的變化</a:t>
            </a:r>
            <a:endParaRPr lang="zh-TW" altLang="en-US" sz="4000" b="1" dirty="0" smtClean="0">
              <a:solidFill>
                <a:srgbClr val="2A03CF"/>
              </a:solidFill>
              <a:ea typeface="標楷體" pitchFamily="65" charset="-120"/>
            </a:endParaRPr>
          </a:p>
        </p:txBody>
      </p:sp>
      <p:graphicFrame>
        <p:nvGraphicFramePr>
          <p:cNvPr id="358428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69913964"/>
              </p:ext>
            </p:extLst>
          </p:nvPr>
        </p:nvGraphicFramePr>
        <p:xfrm>
          <a:off x="1115616" y="1772816"/>
          <a:ext cx="6480720" cy="40879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4180"/>
                <a:gridCol w="3276540"/>
              </a:tblGrid>
              <a:tr h="4107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年別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總生育率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(‰)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/>
                </a:tc>
              </a:tr>
              <a:tr h="3123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1951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7,040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610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1986-97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1,680~1,810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027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1,400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3466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2002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1,340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587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1,235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3123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2007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1,100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610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2008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1,050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610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2009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895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  <a:tr h="4610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2010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1.070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33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eaLnBrk="1" hangingPunct="1">
              <a:defRPr/>
            </a:pPr>
            <a:fld id="{DA360DA8-75BD-4966-8358-8BF5B67F1244}" type="slidenum">
              <a:rPr lang="en-US" altLang="zh-TW" b="0" smtClean="0">
                <a:ea typeface="新細明體" charset="-120"/>
              </a:rPr>
              <a:pPr algn="ctr" eaLnBrk="1" hangingPunct="1">
                <a:defRPr/>
              </a:pPr>
              <a:t>9</a:t>
            </a:fld>
            <a:endParaRPr lang="en-US" altLang="zh-TW" b="0" smtClean="0">
              <a:ea typeface="新細明體" charset="-120"/>
            </a:endParaRPr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827584" y="5997790"/>
            <a:ext cx="676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：內政部</a:t>
            </a:r>
            <a:r>
              <a:rPr lang="zh-TW" altLang="en-US" sz="1600" dirty="0">
                <a:ea typeface="標楷體" pitchFamily="65" charset="-120"/>
              </a:rPr>
              <a:t>戶政司 （民國</a:t>
            </a:r>
            <a:r>
              <a:rPr lang="en-US" altLang="zh-TW" sz="1600" dirty="0">
                <a:ea typeface="標楷體" pitchFamily="65" charset="-120"/>
              </a:rPr>
              <a:t>98</a:t>
            </a:r>
            <a:r>
              <a:rPr lang="zh-TW" altLang="en-US" sz="1600" dirty="0">
                <a:ea typeface="標楷體" pitchFamily="65" charset="-120"/>
              </a:rPr>
              <a:t>年</a:t>
            </a:r>
            <a:r>
              <a:rPr lang="en-US" altLang="zh-TW" sz="1600" dirty="0">
                <a:ea typeface="標楷體" pitchFamily="65" charset="-120"/>
              </a:rPr>
              <a:t>5</a:t>
            </a:r>
            <a:r>
              <a:rPr lang="zh-TW" altLang="en-US" sz="1600" dirty="0">
                <a:ea typeface="標楷體" pitchFamily="65" charset="-120"/>
              </a:rPr>
              <a:t>月</a:t>
            </a:r>
            <a:r>
              <a:rPr lang="en-US" altLang="zh-TW" sz="1600" dirty="0">
                <a:ea typeface="標楷體" pitchFamily="65" charset="-120"/>
              </a:rPr>
              <a:t>19</a:t>
            </a:r>
            <a:r>
              <a:rPr lang="zh-TW" altLang="en-US" sz="1600" dirty="0">
                <a:ea typeface="標楷體" pitchFamily="65" charset="-120"/>
              </a:rPr>
              <a:t>日編製）</a:t>
            </a:r>
          </a:p>
        </p:txBody>
      </p:sp>
      <p:sp>
        <p:nvSpPr>
          <p:cNvPr id="6" name="爆炸 1 5"/>
          <p:cNvSpPr/>
          <p:nvPr/>
        </p:nvSpPr>
        <p:spPr>
          <a:xfrm>
            <a:off x="0" y="0"/>
            <a:ext cx="2555776" cy="1988840"/>
          </a:xfrm>
          <a:prstGeom prst="irregularSeal1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不生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1815</TotalTime>
  <Words>1673</Words>
  <Application>Microsoft Office PowerPoint</Application>
  <PresentationFormat>如螢幕大小 (4:3)</PresentationFormat>
  <Paragraphs>545</Paragraphs>
  <Slides>33</Slides>
  <Notes>33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流線</vt:lpstr>
      <vt:lpstr>工作表</vt:lpstr>
      <vt:lpstr>台灣大崩壞 挑戰沒有希望的未來</vt:lpstr>
      <vt:lpstr>台灣未來的挑戰</vt:lpstr>
      <vt:lpstr>PowerPoint 簡報</vt:lpstr>
      <vt:lpstr>臺灣地區預期壽命之變遷(1921~2010)</vt:lpstr>
      <vt:lpstr>台灣未來的挑戰</vt:lpstr>
      <vt:lpstr>PowerPoint 簡報</vt:lpstr>
      <vt:lpstr>台灣幸福感(GHP)調查 </vt:lpstr>
      <vt:lpstr>台灣婦女年齡別有偶率</vt:lpstr>
      <vt:lpstr>臺灣總生育率的變化</vt:lpstr>
      <vt:lpstr>PowerPoint 簡報</vt:lpstr>
      <vt:lpstr>PowerPoint 簡報</vt:lpstr>
      <vt:lpstr>不願許諾的年輕世代</vt:lpstr>
      <vt:lpstr>2010年及2060年臺灣人口金字塔</vt:lpstr>
      <vt:lpstr>  臺灣人口結構變動趨勢</vt:lpstr>
      <vt:lpstr>人口組成快速變遷的挑戰</vt:lpstr>
      <vt:lpstr>社會如何永續？</vt:lpstr>
      <vt:lpstr>政府財政如何永續？</vt:lpstr>
      <vt:lpstr>分配如何符合正義？     </vt:lpstr>
      <vt:lpstr>社會如何維持和諧？</vt:lpstr>
      <vt:lpstr>政府人才流失，無法引進</vt:lpstr>
      <vt:lpstr>PowerPoint 簡報</vt:lpstr>
      <vt:lpstr>2008年主要已開發國家之總生育率 </vt:lpstr>
      <vt:lpstr>PowerPoint 簡報</vt:lpstr>
      <vt:lpstr>各國賦稅負擔率</vt:lpstr>
      <vt:lpstr>投入0-24歲子女教育經費佔個人私有財富之比重</vt:lpstr>
      <vt:lpstr>什麼是       ?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挑戰台灣不可能的未來 勞工保障真正的困境 </dc:title>
  <dc:creator>asia-H603</dc:creator>
  <cp:lastModifiedBy>LISA</cp:lastModifiedBy>
  <cp:revision>209</cp:revision>
  <dcterms:created xsi:type="dcterms:W3CDTF">2012-04-18T07:03:40Z</dcterms:created>
  <dcterms:modified xsi:type="dcterms:W3CDTF">2013-05-08T03:12:09Z</dcterms:modified>
</cp:coreProperties>
</file>