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2" r:id="rId3"/>
    <p:sldId id="256" r:id="rId4"/>
    <p:sldId id="257" r:id="rId5"/>
    <p:sldId id="258" r:id="rId6"/>
    <p:sldId id="260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61" r:id="rId21"/>
    <p:sldId id="263" r:id="rId22"/>
    <p:sldId id="277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笑看過去的我</a:t>
            </a:r>
            <a:r>
              <a:rPr lang="zh-TW" altLang="en-US" dirty="0" smtClean="0"/>
              <a:t>：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4000" dirty="0">
                <a:solidFill>
                  <a:srgbClr val="2F2F2F"/>
                </a:solidFill>
                <a:latin typeface="Franklin Gothic Medium"/>
                <a:ea typeface="微軟正黑體"/>
              </a:rPr>
              <a:t>從</a:t>
            </a:r>
            <a:r>
              <a:rPr lang="en-US" altLang="zh-TW" sz="4000" dirty="0">
                <a:solidFill>
                  <a:srgbClr val="2F2F2F"/>
                </a:solidFill>
                <a:latin typeface="Franklin Gothic Medium"/>
                <a:ea typeface="微軟正黑體"/>
              </a:rPr>
              <a:t>《</a:t>
            </a:r>
            <a:r>
              <a:rPr lang="zh-TW" altLang="en-US" sz="4000" dirty="0">
                <a:solidFill>
                  <a:srgbClr val="2F2F2F"/>
                </a:solidFill>
                <a:latin typeface="Franklin Gothic Medium"/>
                <a:ea typeface="微軟正黑體"/>
              </a:rPr>
              <a:t>文學博士踹共大學的生命體驗</a:t>
            </a:r>
            <a:r>
              <a:rPr lang="en-US" altLang="zh-TW" sz="4000" dirty="0">
                <a:solidFill>
                  <a:srgbClr val="2F2F2F"/>
                </a:solidFill>
                <a:latin typeface="Franklin Gothic Medium"/>
                <a:ea typeface="微軟正黑體"/>
              </a:rPr>
              <a:t>》</a:t>
            </a:r>
            <a:r>
              <a:rPr lang="zh-TW" altLang="en-US" sz="4000" dirty="0">
                <a:solidFill>
                  <a:srgbClr val="2F2F2F"/>
                </a:solidFill>
                <a:latin typeface="Franklin Gothic Medium"/>
                <a:ea typeface="微軟正黑體"/>
              </a:rPr>
              <a:t>一書尋找承諾的答案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9776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理想與自己對話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我常問自己：「我與研究所有緣嗎？」這個問題只好等到明年再解決吧</a:t>
            </a:r>
            <a:r>
              <a:rPr lang="zh-TW" altLang="en-US" dirty="0" smtClean="0"/>
              <a:t>！</a:t>
            </a:r>
            <a:r>
              <a:rPr lang="en-US" altLang="zh-TW" dirty="0" smtClean="0"/>
              <a:t>(15)</a:t>
            </a:r>
          </a:p>
          <a:p>
            <a:r>
              <a:rPr lang="zh-TW" altLang="en-US" dirty="0"/>
              <a:t>今天過得還算充實，可以對得起列祖列宗，光宗耀祖一事正努力當中，這還得靠祖先們的庇佑，早日當教授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(16)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18769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理想的首務是考上研究所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如果真能上研究所的話，我會好好創作一番，理論和創作應該並重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(46)</a:t>
            </a:r>
          </a:p>
          <a:p>
            <a:r>
              <a:rPr lang="zh-TW" altLang="en-US" dirty="0"/>
              <a:t>不管如何，努力仍是考上研究所的主要因素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(49)</a:t>
            </a:r>
          </a:p>
          <a:p>
            <a:r>
              <a:rPr lang="zh-TW" altLang="en-US" dirty="0"/>
              <a:t>阿偉似乎滿崇拜我的，女同學更美稱我為「謝教授」，聽了雖有快感，但畢竟現在不是</a:t>
            </a:r>
            <a:r>
              <a:rPr lang="zh-TW" altLang="en-US" dirty="0" smtClean="0"/>
              <a:t>！</a:t>
            </a:r>
            <a:r>
              <a:rPr lang="en-US" altLang="zh-TW" dirty="0" smtClean="0"/>
              <a:t>(58)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34017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繪構理想後的圖象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這幾天我一定要好好準備研究所考試，就算不為考試，亦為充實知識而努力，加油吧</a:t>
            </a:r>
            <a:r>
              <a:rPr lang="zh-TW" altLang="en-US" dirty="0" smtClean="0"/>
              <a:t>！</a:t>
            </a:r>
            <a:r>
              <a:rPr lang="en-US" altLang="zh-TW" dirty="0" smtClean="0"/>
              <a:t>(82)</a:t>
            </a:r>
          </a:p>
          <a:p>
            <a:r>
              <a:rPr lang="zh-TW" altLang="en-US" dirty="0"/>
              <a:t>晚上寢室氣氛非常活絡，熱鬧。阿義出去買鹽酥雞，雖然說不大想吃油炸的東西，但又不好意思掃興。誰叫我的個性這麼隨和又好講話呢，每個人喜歡開我玩笑，如果以後當教授，可能會被學生整得很慘</a:t>
            </a:r>
            <a:r>
              <a:rPr lang="zh-TW" altLang="en-US" dirty="0" smtClean="0"/>
              <a:t>！</a:t>
            </a:r>
            <a:r>
              <a:rPr lang="en-US" altLang="zh-TW" dirty="0" smtClean="0"/>
              <a:t>(85)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7140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考上研究所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 我實在很佩服能在台上演講的人，我也應該可以這樣吧</a:t>
            </a:r>
            <a:r>
              <a:rPr lang="zh-TW" altLang="en-US" dirty="0" smtClean="0"/>
              <a:t>？</a:t>
            </a:r>
            <a:r>
              <a:rPr lang="en-US" altLang="zh-TW" dirty="0" smtClean="0"/>
              <a:t>(92)</a:t>
            </a:r>
          </a:p>
          <a:p>
            <a:r>
              <a:rPr lang="zh-TW" altLang="en-US" dirty="0"/>
              <a:t>如果我真能上研究所的話，讀的書以後會比現在更多更重要。其實這不打緊，既然我已選擇了，我就要付出代價，我仍衷心希望我明年能成為準研究生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(94)</a:t>
            </a:r>
          </a:p>
          <a:p>
            <a:r>
              <a:rPr lang="zh-TW" altLang="en-US" dirty="0"/>
              <a:t>現在已是凌晨二點了，我已新添一歲。我在</a:t>
            </a:r>
            <a:r>
              <a:rPr lang="en-US" altLang="zh-TW" dirty="0"/>
              <a:t>11</a:t>
            </a:r>
            <a:r>
              <a:rPr lang="zh-TW" altLang="en-US" dirty="0"/>
              <a:t>點</a:t>
            </a:r>
            <a:r>
              <a:rPr lang="en-US" altLang="zh-TW" dirty="0"/>
              <a:t>59</a:t>
            </a:r>
            <a:r>
              <a:rPr lang="zh-TW" altLang="en-US" dirty="0"/>
              <a:t>分與</a:t>
            </a:r>
            <a:r>
              <a:rPr lang="en-US" altLang="zh-TW" dirty="0"/>
              <a:t>12</a:t>
            </a:r>
            <a:r>
              <a:rPr lang="zh-TW" altLang="en-US" dirty="0"/>
              <a:t>點</a:t>
            </a:r>
            <a:r>
              <a:rPr lang="en-US" altLang="zh-TW" dirty="0"/>
              <a:t>01</a:t>
            </a:r>
            <a:r>
              <a:rPr lang="zh-TW" altLang="en-US" dirty="0"/>
              <a:t>分之間許了一個願望，希望今年能考上研究所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(104)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22837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對理想的正面思考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/>
              <a:t>我分析可能考上研究所之因是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第一</a:t>
            </a:r>
            <a:r>
              <a:rPr lang="zh-TW" altLang="en-US" dirty="0"/>
              <a:t>，大學四年累積超強的英文實力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第二</a:t>
            </a:r>
            <a:r>
              <a:rPr lang="zh-TW" altLang="en-US" dirty="0"/>
              <a:t>，我有過人的意志力及努力不懈的精神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第三</a:t>
            </a:r>
            <a:r>
              <a:rPr lang="zh-TW" altLang="en-US" dirty="0"/>
              <a:t>，按部就班按照計畫進行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第四</a:t>
            </a:r>
            <a:r>
              <a:rPr lang="zh-TW" altLang="en-US" dirty="0"/>
              <a:t>，多聽，多看，多問中使許多問題得以釐清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第五</a:t>
            </a:r>
            <a:r>
              <a:rPr lang="zh-TW" altLang="en-US" dirty="0"/>
              <a:t>，有鼓勵和激勵我的諸多朋友們的祝福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綜合</a:t>
            </a:r>
            <a:r>
              <a:rPr lang="zh-TW" altLang="en-US" dirty="0"/>
              <a:t>以上五點，我認為如願以償的機會很大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(106)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4839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對理想要有自信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一定要考上研究所的原因是要證明「皇天不負苦心人」「一分耕耘，一分收穫」而已。雖然說不要以一時的眼光看一生的成敗，但它是我人生的轉捩點，我已累了，唸書好苦喔。雖然可捲土重來，然而畢竟「哀莫大於心死」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(112)</a:t>
            </a:r>
          </a:p>
          <a:p>
            <a:r>
              <a:rPr lang="zh-TW" altLang="en-US" dirty="0"/>
              <a:t>昨夜阿嬪誇我是中文系的典型，使我在中文研究志向上更有信心，更加肯定自己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(125)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75098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理想的願景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子曰：「仁者，己立而立人，己達而達人。」我的理想是當個平凡的教師，所以負有傳道、授業、解惑之責。在立人和達人之前須先己立和己達才行。故現階段的任務是先要充實自己考上研究所，再將所學教育他人，使之有良好的人生安頓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(137)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55377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努力才是理想的基石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下午爸媽帶我去天公廟拜拜，希望今年能考上研究所。膜拜神像時，我似乎感覺到文昌君正笑著接納我，這到底是幻想還是奢望呢？雖然我臉綴滿了晶瑩剔透的水珠，但我能提起勇氣，不畏外人的異樣眼光，正可看出我此行的虔誠。當然囉，天下沒有白吃的甜點，前提是我要努力用功才行，否則一切免談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(178)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2084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專心而不雜念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我一定要振作，好好專心讀書，不再讓父母為我擔心，唯一讓他們開心的作法就是考上研究所。那要如何實踐這個目標呢？當然念書囉，如何念書呢？那就是專心一致，不起雜念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(179)</a:t>
            </a:r>
          </a:p>
          <a:p>
            <a:r>
              <a:rPr lang="zh-TW" altLang="en-US" dirty="0"/>
              <a:t>我好累喔</a:t>
            </a:r>
            <a:r>
              <a:rPr lang="en-US" altLang="zh-TW" dirty="0"/>
              <a:t>~</a:t>
            </a:r>
            <a:r>
              <a:rPr lang="zh-TW" altLang="en-US" dirty="0"/>
              <a:t>可能要去當兵了！</a:t>
            </a:r>
          </a:p>
          <a:p>
            <a:r>
              <a:rPr lang="zh-TW" altLang="en-US" dirty="0"/>
              <a:t> </a:t>
            </a:r>
            <a:r>
              <a:rPr lang="zh-TW" altLang="en-US" dirty="0" smtClean="0"/>
              <a:t>今天</a:t>
            </a:r>
            <a:r>
              <a:rPr lang="zh-TW" altLang="en-US" dirty="0"/>
              <a:t>腦筋一片空白，寫不出什麼東西來，故就此擱筆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(191)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1890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有時理想</a:t>
            </a:r>
            <a:r>
              <a:rPr lang="zh-TW" altLang="en-US" dirty="0" smtClean="0"/>
              <a:t>只是短暫失敗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緊接著的人生轉捩點則是從軍報國，隨軍艦乘風破浪去了</a:t>
            </a:r>
            <a:r>
              <a:rPr lang="en-US" altLang="zh-TW" dirty="0" smtClean="0"/>
              <a:t>~~(212)</a:t>
            </a:r>
          </a:p>
          <a:p>
            <a:r>
              <a:rPr lang="zh-TW" altLang="en-US" dirty="0"/>
              <a:t>我不過想在我從事老師的理想工作之前，多方嘗試別的工作，誰知心願恐難達成。我看暑假肯定是既無聊又無趣的生活了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(215)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3481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dirty="0">
                <a:solidFill>
                  <a:srgbClr val="2F2F2F"/>
                </a:solidFill>
              </a:rPr>
              <a:t>《</a:t>
            </a:r>
            <a:r>
              <a:rPr lang="zh-TW" altLang="en-US" sz="2800" dirty="0">
                <a:solidFill>
                  <a:srgbClr val="2F2F2F"/>
                </a:solidFill>
              </a:rPr>
              <a:t>文學博士踹共大學的生命體驗</a:t>
            </a:r>
            <a:r>
              <a:rPr lang="en-US" altLang="zh-TW" sz="2800" dirty="0" smtClean="0">
                <a:solidFill>
                  <a:srgbClr val="2F2F2F"/>
                </a:solidFill>
              </a:rPr>
              <a:t>》</a:t>
            </a:r>
            <a:r>
              <a:rPr lang="zh-TW" altLang="en-US" sz="2800" dirty="0" smtClean="0">
                <a:solidFill>
                  <a:srgbClr val="2F2F2F"/>
                </a:solidFill>
              </a:rPr>
              <a:t>一書的主旨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本書出版的主要目的並非告訴你如何成為文學博士，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而是不論你從事哪種行業，或是懷有何種人生理想，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在念大學時，應該要抱持怎樣的生命精神和態度，不致浪費寶貴的光陰。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00808"/>
            <a:ext cx="3954338" cy="3954338"/>
          </a:xfrm>
        </p:spPr>
      </p:pic>
    </p:spTree>
    <p:extLst>
      <p:ext uri="{BB962C8B-B14F-4D97-AF65-F5344CB8AC3E}">
        <p14:creationId xmlns:p14="http://schemas.microsoft.com/office/powerpoint/2010/main" val="75836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讀書千本，不如產出一本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 smtClean="0"/>
              <a:t>3</a:t>
            </a:r>
            <a:r>
              <a:rPr lang="zh-TW" altLang="en-US" dirty="0" smtClean="0"/>
              <a:t>理想完成，還有理想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字典取名學，</a:t>
            </a:r>
            <a:r>
              <a:rPr lang="en-US" altLang="zh-TW" dirty="0" smtClean="0"/>
              <a:t>TPTCR</a:t>
            </a:r>
            <a:r>
              <a:rPr lang="zh-TW" altLang="en-US" dirty="0" smtClean="0"/>
              <a:t>小論文寫作法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我想將這學問產出到世界各國，與其他學者引進歐美學問不同，如從英國引進</a:t>
            </a:r>
            <a:r>
              <a:rPr lang="zh-TW" altLang="zh-TW" b="1" dirty="0" smtClean="0"/>
              <a:t>托</a:t>
            </a:r>
            <a:r>
              <a:rPr lang="zh-TW" altLang="zh-TW" b="1" dirty="0"/>
              <a:t>尼·博贊</a:t>
            </a:r>
            <a:r>
              <a:rPr lang="zh-TW" altLang="zh-TW" dirty="0"/>
              <a:t>(</a:t>
            </a:r>
            <a:r>
              <a:rPr lang="zh-TW" altLang="zh-TW" b="1" dirty="0"/>
              <a:t>Tony Buzan</a:t>
            </a:r>
            <a:r>
              <a:rPr lang="en-US" altLang="zh-TW" dirty="0" smtClean="0"/>
              <a:t>)</a:t>
            </a:r>
            <a:r>
              <a:rPr lang="zh-TW" altLang="en-US" dirty="0" smtClean="0"/>
              <a:t>的心智圖或從美國引進</a:t>
            </a:r>
            <a:r>
              <a:rPr lang="zh-TW" altLang="zh-TW" b="1" dirty="0"/>
              <a:t>維琴尼亞·薩提爾</a:t>
            </a:r>
            <a:r>
              <a:rPr lang="zh-TW" altLang="zh-TW" dirty="0"/>
              <a:t>(</a:t>
            </a:r>
            <a:r>
              <a:rPr lang="zh-TW" altLang="zh-TW" b="1" dirty="0"/>
              <a:t>Virginia </a:t>
            </a:r>
            <a:r>
              <a:rPr lang="zh-TW" altLang="zh-TW" b="1" dirty="0" smtClean="0"/>
              <a:t>Satir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的冰山理論</a:t>
            </a:r>
            <a:r>
              <a:rPr lang="en-US" altLang="zh-TW" b="1" dirty="0" smtClean="0"/>
              <a:t>)</a:t>
            </a:r>
            <a:endParaRPr lang="zh-TW" altLang="en-US" dirty="0"/>
          </a:p>
        </p:txBody>
      </p:sp>
      <p:pic>
        <p:nvPicPr>
          <p:cNvPr id="10" name="內容版面配置區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150" y="2205831"/>
            <a:ext cx="3314700" cy="3314700"/>
          </a:xfrm>
        </p:spPr>
      </p:pic>
    </p:spTree>
    <p:extLst>
      <p:ext uri="{BB962C8B-B14F-4D97-AF65-F5344CB8AC3E}">
        <p14:creationId xmlns:p14="http://schemas.microsoft.com/office/powerpoint/2010/main" val="424503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讀者要借這本書的理由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6000" dirty="0" smtClean="0"/>
              <a:t>(</a:t>
            </a:r>
            <a:r>
              <a:rPr lang="zh-TW" altLang="en-US" sz="6000" dirty="0" smtClean="0"/>
              <a:t>作者</a:t>
            </a:r>
            <a:r>
              <a:rPr lang="en-US" altLang="zh-TW" sz="6000" dirty="0" smtClean="0"/>
              <a:t>)</a:t>
            </a:r>
            <a:r>
              <a:rPr lang="zh-TW" altLang="en-US" sz="6000" dirty="0" smtClean="0"/>
              <a:t>我答應我自己，然後我做到了</a:t>
            </a:r>
            <a:r>
              <a:rPr lang="zh-TW" altLang="en-US" sz="7200" dirty="0" smtClean="0"/>
              <a:t>。</a:t>
            </a:r>
            <a:endParaRPr lang="en-US" altLang="zh-TW" sz="7200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圖說：湖面倒影成真</a:t>
            </a:r>
            <a:endParaRPr lang="zh-TW" altLang="en-US" dirty="0"/>
          </a:p>
        </p:txBody>
      </p:sp>
      <p:pic>
        <p:nvPicPr>
          <p:cNvPr id="2052" name="Picture 4" descr="D:\亞大探索\13639995227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726060"/>
            <a:ext cx="2970330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78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1《</a:t>
            </a:r>
            <a:r>
              <a:rPr lang="zh-TW" altLang="en-US" dirty="0" smtClean="0"/>
              <a:t>文學博士踹共大學的生命體驗</a:t>
            </a:r>
            <a:r>
              <a:rPr lang="en-US" altLang="zh-TW" dirty="0" smtClean="0"/>
              <a:t>》</a:t>
            </a:r>
            <a:r>
              <a:rPr lang="zh-TW" altLang="en-US" dirty="0" smtClean="0"/>
              <a:t>一書作者是誰？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</a:t>
            </a:r>
            <a:r>
              <a:rPr lang="zh-TW" altLang="en-US" dirty="0" smtClean="0"/>
              <a:t>字典取名學是誰創立的學問？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3</a:t>
            </a:r>
            <a:r>
              <a:rPr lang="zh-TW" altLang="en-US" dirty="0" smtClean="0"/>
              <a:t>「明日勤文教業旺，輝星耀筆才華佳」之姓名對聯是誰創作的？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65498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dirty="0" smtClean="0"/>
              <a:t>請思考你的大學生活如何過？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(</a:t>
            </a:r>
            <a:r>
              <a:rPr lang="zh-TW" altLang="en-US" dirty="0" smtClean="0"/>
              <a:t>吃飯睡覺上網上課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一、我過去的大學生活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1</a:t>
            </a:r>
            <a:r>
              <a:rPr lang="zh-TW" altLang="en-US" dirty="0" smtClean="0"/>
              <a:t>立定人生目標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  *</a:t>
            </a:r>
            <a:r>
              <a:rPr lang="zh-TW" altLang="en-US" dirty="0" smtClean="0"/>
              <a:t>教授或作家或老師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</a:t>
            </a:r>
            <a:r>
              <a:rPr lang="zh-TW" altLang="en-US" dirty="0" smtClean="0"/>
              <a:t>閱讀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*</a:t>
            </a:r>
            <a:r>
              <a:rPr lang="zh-TW" altLang="en-US" dirty="0" smtClean="0"/>
              <a:t>圖書館、寢室、書局和讀書會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3</a:t>
            </a:r>
            <a:r>
              <a:rPr lang="zh-TW" altLang="en-US" dirty="0" smtClean="0"/>
              <a:t>課程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*</a:t>
            </a:r>
            <a:r>
              <a:rPr lang="zh-TW" altLang="en-US" dirty="0" smtClean="0"/>
              <a:t>專心上課、輔系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908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4</a:t>
            </a:r>
            <a:r>
              <a:rPr lang="zh-TW" altLang="en-US" dirty="0" smtClean="0"/>
              <a:t>課堂外充實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</a:t>
            </a:r>
            <a:r>
              <a:rPr lang="zh-TW" altLang="en-US" dirty="0" smtClean="0"/>
              <a:t>向人請教、聆聽演講、學術研討會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5</a:t>
            </a:r>
            <a:r>
              <a:rPr lang="zh-TW" altLang="en-US" dirty="0" smtClean="0"/>
              <a:t>人際關係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</a:t>
            </a:r>
            <a:r>
              <a:rPr lang="zh-TW" altLang="en-US" dirty="0" smtClean="0"/>
              <a:t>畢旅討論、異性相處、室友之事、遊子返鄉和聚餐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6</a:t>
            </a:r>
            <a:r>
              <a:rPr lang="zh-TW" altLang="en-US" dirty="0" smtClean="0"/>
              <a:t>休閒活動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</a:t>
            </a:r>
            <a:r>
              <a:rPr lang="zh-TW" altLang="en-US" dirty="0" smtClean="0"/>
              <a:t>登山、電視節目、電影觀賞、廣播節目、打網球、閒步美術館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1128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7</a:t>
            </a:r>
            <a:r>
              <a:rPr lang="zh-TW" altLang="en-US" dirty="0" smtClean="0"/>
              <a:t>其他活動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</a:t>
            </a:r>
            <a:r>
              <a:rPr lang="zh-TW" altLang="en-US" dirty="0" smtClean="0"/>
              <a:t>參訪電台、捐血、志工、謝師宴、喜宴、畢業典禮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8</a:t>
            </a:r>
            <a:r>
              <a:rPr lang="zh-TW" altLang="en-US" dirty="0" smtClean="0"/>
              <a:t>暑假打工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0479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書上證據，堅持理想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二、笑看過去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9-12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16</a:t>
            </a:r>
            <a:r>
              <a:rPr lang="zh-TW" altLang="en-US" dirty="0" smtClean="0"/>
              <a:t>，</a:t>
            </a:r>
            <a:r>
              <a:rPr lang="en-US" altLang="zh-TW" dirty="0" smtClean="0"/>
              <a:t>46</a:t>
            </a:r>
            <a:r>
              <a:rPr lang="zh-TW" altLang="en-US" dirty="0" smtClean="0"/>
              <a:t>，</a:t>
            </a:r>
            <a:r>
              <a:rPr lang="en-US" altLang="zh-TW" dirty="0" smtClean="0"/>
              <a:t>49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85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92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94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104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106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128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130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137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178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179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188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190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191</a:t>
            </a:r>
            <a:r>
              <a:rPr lang="zh-TW" altLang="en-US" dirty="0" smtClean="0"/>
              <a:t>，</a:t>
            </a:r>
            <a:r>
              <a:rPr lang="en-US" altLang="zh-TW" dirty="0" smtClean="0"/>
              <a:t>212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215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8333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節日不忘理想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TW" altLang="en-US" dirty="0"/>
          </a:p>
          <a:p>
            <a:r>
              <a:rPr lang="zh-TW" altLang="en-US" dirty="0"/>
              <a:t>教師節是個特別的節日，對我而言，它是如此熟悉卻又陌生。我以戒慎恐懼之心恭迎它的到來，今天我為自己慶祝，他日，定由學生為我慶祝。未來我真能成為老師嗎</a:t>
            </a:r>
            <a:r>
              <a:rPr lang="zh-TW" altLang="en-US" dirty="0" smtClean="0"/>
              <a:t>？</a:t>
            </a:r>
            <a:r>
              <a:rPr lang="en-US" altLang="zh-TW" dirty="0" smtClean="0"/>
              <a:t>(10)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9216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理想要有步驟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到底我是否真有才氣？才氣是否靠後天培養的呢？我想努力是可創造才氣的，所以我想和鄭愁予一樣，既當教授又當作家，這種成就感才是我想要的。這只是我小小心願而已，反觀目前的我，似乎是遙不可及，唉！先考上研究所再說吧</a:t>
            </a:r>
            <a:r>
              <a:rPr lang="zh-TW" altLang="en-US" dirty="0" smtClean="0"/>
              <a:t>！</a:t>
            </a:r>
            <a:r>
              <a:rPr lang="en-US" altLang="zh-TW" dirty="0" smtClean="0"/>
              <a:t>(10)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08144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理想是相輔相成的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我也想當個小作家，不求出名，只求感動別人，引發讀者共鳴。寫作本不以營利為目的，如果有人能欣賞我日後的作品，而且更多讀者肯閱讀我的作品，這就心滿意足了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(11)</a:t>
            </a:r>
          </a:p>
          <a:p>
            <a:r>
              <a:rPr lang="zh-TW" altLang="en-US" dirty="0"/>
              <a:t>如何拯救社會，應先淨化人心，而淨化人心則從教育著手，所以我的終身理想是老師教授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(12)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81034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172</TotalTime>
  <Words>1540</Words>
  <Application>Microsoft Office PowerPoint</Application>
  <PresentationFormat>如螢幕大小 (4:3)</PresentationFormat>
  <Paragraphs>86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暗香撲面</vt:lpstr>
      <vt:lpstr>笑看過去的我：</vt:lpstr>
      <vt:lpstr>《文學博士踹共大學的生命體驗》一書的主旨</vt:lpstr>
      <vt:lpstr>請思考你的大學生活如何過？ (吃飯睡覺上網上課)</vt:lpstr>
      <vt:lpstr>PowerPoint 簡報</vt:lpstr>
      <vt:lpstr>PowerPoint 簡報</vt:lpstr>
      <vt:lpstr>書上證據，堅持理想</vt:lpstr>
      <vt:lpstr>節日不忘理想</vt:lpstr>
      <vt:lpstr>理想要有步驟</vt:lpstr>
      <vt:lpstr>理想是相輔相成的</vt:lpstr>
      <vt:lpstr>理想與自己對話</vt:lpstr>
      <vt:lpstr>理想的首務是考上研究所</vt:lpstr>
      <vt:lpstr>繪構理想後的圖象</vt:lpstr>
      <vt:lpstr>考上研究所</vt:lpstr>
      <vt:lpstr>對理想的正面思考</vt:lpstr>
      <vt:lpstr>對理想要有自信</vt:lpstr>
      <vt:lpstr>理想的願景</vt:lpstr>
      <vt:lpstr>努力才是理想的基石</vt:lpstr>
      <vt:lpstr>專心而不雜念</vt:lpstr>
      <vt:lpstr>有時理想只是短暫失敗</vt:lpstr>
      <vt:lpstr>讀書千本，不如產出一本</vt:lpstr>
      <vt:lpstr>讀者要借這本書的理由</vt:lpstr>
      <vt:lpstr>問答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笑看過去的我：從《文學博士踹共大學的生命體驗》一書尋找承諾的答案</dc:title>
  <dc:creator>ming-hui</dc:creator>
  <cp:lastModifiedBy>Yu</cp:lastModifiedBy>
  <cp:revision>35</cp:revision>
  <dcterms:created xsi:type="dcterms:W3CDTF">2013-09-24T01:17:04Z</dcterms:created>
  <dcterms:modified xsi:type="dcterms:W3CDTF">2013-09-30T06:14:31Z</dcterms:modified>
</cp:coreProperties>
</file>