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8" r:id="rId3"/>
    <p:sldId id="272" r:id="rId4"/>
    <p:sldId id="271" r:id="rId5"/>
    <p:sldId id="270" r:id="rId6"/>
    <p:sldId id="269" r:id="rId7"/>
    <p:sldId id="268" r:id="rId8"/>
    <p:sldId id="267" r:id="rId9"/>
    <p:sldId id="266" r:id="rId10"/>
    <p:sldId id="263" r:id="rId11"/>
    <p:sldId id="274" r:id="rId12"/>
    <p:sldId id="275" r:id="rId13"/>
    <p:sldId id="262" r:id="rId14"/>
    <p:sldId id="261" r:id="rId15"/>
    <p:sldId id="260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69" autoAdjust="0"/>
  </p:normalViewPr>
  <p:slideViewPr>
    <p:cSldViewPr>
      <p:cViewPr varScale="1">
        <p:scale>
          <a:sx n="99" d="100"/>
          <a:sy n="99" d="100"/>
        </p:scale>
        <p:origin x="-3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2539-D8ED-489E-81C7-EF86E324E05B}" type="datetimeFigureOut">
              <a:rPr lang="zh-TW" altLang="en-US" smtClean="0"/>
              <a:t>2013/10/19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093B-1365-4BA3-AA0B-D821492825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688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2539-D8ED-489E-81C7-EF86E324E05B}" type="datetimeFigureOut">
              <a:rPr lang="zh-TW" altLang="en-US" smtClean="0"/>
              <a:t>2013/10/19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093B-1365-4BA3-AA0B-D821492825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327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2539-D8ED-489E-81C7-EF86E324E05B}" type="datetimeFigureOut">
              <a:rPr lang="zh-TW" altLang="en-US" smtClean="0"/>
              <a:t>2013/10/19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093B-1365-4BA3-AA0B-D821492825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77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2539-D8ED-489E-81C7-EF86E324E05B}" type="datetimeFigureOut">
              <a:rPr lang="zh-TW" altLang="en-US" smtClean="0"/>
              <a:t>2013/10/19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093B-1365-4BA3-AA0B-D821492825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353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2539-D8ED-489E-81C7-EF86E324E05B}" type="datetimeFigureOut">
              <a:rPr lang="zh-TW" altLang="en-US" smtClean="0"/>
              <a:t>2013/10/19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093B-1365-4BA3-AA0B-D821492825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230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2539-D8ED-489E-81C7-EF86E324E05B}" type="datetimeFigureOut">
              <a:rPr lang="zh-TW" altLang="en-US" smtClean="0"/>
              <a:t>2013/10/19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093B-1365-4BA3-AA0B-D821492825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006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2539-D8ED-489E-81C7-EF86E324E05B}" type="datetimeFigureOut">
              <a:rPr lang="zh-TW" altLang="en-US" smtClean="0"/>
              <a:t>2013/10/19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093B-1365-4BA3-AA0B-D821492825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572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2539-D8ED-489E-81C7-EF86E324E05B}" type="datetimeFigureOut">
              <a:rPr lang="zh-TW" altLang="en-US" smtClean="0"/>
              <a:t>2013/10/19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093B-1365-4BA3-AA0B-D821492825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004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2539-D8ED-489E-81C7-EF86E324E05B}" type="datetimeFigureOut">
              <a:rPr lang="zh-TW" altLang="en-US" smtClean="0"/>
              <a:t>2013/10/19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093B-1365-4BA3-AA0B-D821492825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9649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2539-D8ED-489E-81C7-EF86E324E05B}" type="datetimeFigureOut">
              <a:rPr lang="zh-TW" altLang="en-US" smtClean="0"/>
              <a:t>2013/10/19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093B-1365-4BA3-AA0B-D821492825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449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2539-D8ED-489E-81C7-EF86E324E05B}" type="datetimeFigureOut">
              <a:rPr lang="zh-TW" altLang="en-US" smtClean="0"/>
              <a:t>2013/10/19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093B-1365-4BA3-AA0B-D821492825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574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D2539-D8ED-489E-81C7-EF86E324E05B}" type="datetimeFigureOut">
              <a:rPr lang="zh-TW" altLang="en-US" smtClean="0"/>
              <a:t>2013/10/19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C093B-1365-4BA3-AA0B-D821492825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9439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sia5700\Desktop\waterfall-nature-hd-widescreen-the-little-prince-1931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 smtClean="0">
                <a:solidFill>
                  <a:schemeClr val="bg1"/>
                </a:solidFill>
              </a:rPr>
              <a:t>The Little Prince</a:t>
            </a:r>
            <a:endParaRPr lang="zh-TW" altLang="en-US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267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ia5700\Desktop\未命名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5" y="26378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Prince encounters the Fox</a:t>
            </a:r>
            <a:endParaRPr lang="zh-TW" altLang="en-US" dirty="0"/>
          </a:p>
        </p:txBody>
      </p:sp>
      <p:pic>
        <p:nvPicPr>
          <p:cNvPr id="2051" name="Picture 3" descr="C:\Users\asia5700\Desktop\imagesCA45Y38B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132857"/>
            <a:ext cx="2808312" cy="282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sia5700\Desktop\imagesCAGNAVJQ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569" y="2132856"/>
            <a:ext cx="3995871" cy="2751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31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ia5700\Desktop\未命名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Teaching from the Fox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“People have forgotten this truth," the fox said. “But you mustn’t forget it. </a:t>
            </a:r>
            <a:r>
              <a:rPr lang="en-US" altLang="zh-TW" dirty="0" smtClean="0">
                <a:solidFill>
                  <a:srgbClr val="00B0F0"/>
                </a:solidFill>
              </a:rPr>
              <a:t>You become responsible forever for what you’ve tamed. </a:t>
            </a:r>
            <a:r>
              <a:rPr lang="en-US" altLang="zh-TW" dirty="0" smtClean="0"/>
              <a:t>You’re responsible for your rose.” (XXI)</a:t>
            </a:r>
          </a:p>
          <a:p>
            <a:pPr marL="0" indent="0">
              <a:buNone/>
            </a:pPr>
            <a:r>
              <a:rPr lang="en-US" altLang="zh-TW" dirty="0" smtClean="0"/>
              <a:t>“</a:t>
            </a:r>
            <a:r>
              <a:rPr lang="en-US" altLang="zh-TW" dirty="0" smtClean="0"/>
              <a:t>It </a:t>
            </a:r>
            <a:r>
              <a:rPr lang="en-US" altLang="zh-TW" dirty="0"/>
              <a:t>is the time you have wasted for your rose that makes your rose so </a:t>
            </a:r>
            <a:r>
              <a:rPr lang="en-US" altLang="zh-TW" dirty="0" smtClean="0"/>
              <a:t>important.”</a:t>
            </a:r>
          </a:p>
          <a:p>
            <a:pPr marL="0" indent="0">
              <a:buNone/>
            </a:pPr>
            <a:r>
              <a:rPr lang="en-US" altLang="zh-TW" dirty="0"/>
              <a:t> </a:t>
            </a:r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2" name="Picture 2" descr="C:\Users\asia5700\Desktop\imagesCA8WDZ9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4653136"/>
            <a:ext cx="2376264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2345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ia5700\Desktop\未命名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Teaching from the </a:t>
            </a:r>
            <a:r>
              <a:rPr lang="en-US" altLang="zh-TW" dirty="0" smtClean="0"/>
              <a:t>Fox (con.)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3600" dirty="0" smtClean="0"/>
              <a:t>The </a:t>
            </a:r>
            <a:r>
              <a:rPr lang="en-US" altLang="zh-TW" sz="3600" dirty="0"/>
              <a:t>little prince added, "But eyes are blind. You have to look with </a:t>
            </a:r>
            <a:r>
              <a:rPr lang="en-US" altLang="zh-TW" sz="3600" dirty="0">
                <a:solidFill>
                  <a:srgbClr val="00B050"/>
                </a:solidFill>
              </a:rPr>
              <a:t>the heart</a:t>
            </a:r>
            <a:r>
              <a:rPr lang="en-US" altLang="zh-TW" sz="3600" dirty="0"/>
              <a:t>.” </a:t>
            </a:r>
            <a:endParaRPr lang="en-US" altLang="zh-TW" sz="3600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sz="3600" dirty="0"/>
              <a:t>“The most beautiful things in the world cannot be seen or touched, they are felt with </a:t>
            </a:r>
            <a:r>
              <a:rPr lang="en-US" altLang="zh-TW" sz="3600" dirty="0">
                <a:solidFill>
                  <a:srgbClr val="00B050"/>
                </a:solidFill>
              </a:rPr>
              <a:t>the heart</a:t>
            </a:r>
            <a:r>
              <a:rPr lang="en-US" altLang="zh-TW" sz="3600" dirty="0"/>
              <a:t>.” </a:t>
            </a:r>
            <a:endParaRPr lang="en-US" altLang="zh-TW" sz="3600" dirty="0" smtClean="0"/>
          </a:p>
        </p:txBody>
      </p:sp>
    </p:spTree>
    <p:extLst>
      <p:ext uri="{BB962C8B-B14F-4D97-AF65-F5344CB8AC3E}">
        <p14:creationId xmlns:p14="http://schemas.microsoft.com/office/powerpoint/2010/main" val="4281609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ia5700\Desktop\未命名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Teaching from the Fox (con.)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4000" dirty="0"/>
              <a:t>“One sees clearly only with </a:t>
            </a:r>
            <a:r>
              <a:rPr lang="en-US" altLang="zh-TW" sz="4000" dirty="0">
                <a:solidFill>
                  <a:srgbClr val="00B050"/>
                </a:solidFill>
              </a:rPr>
              <a:t>the heart</a:t>
            </a:r>
            <a:r>
              <a:rPr lang="en-US" altLang="zh-TW" sz="4000" dirty="0"/>
              <a:t>. Anything essential is invisible to the eyes” </a:t>
            </a:r>
            <a:r>
              <a:rPr lang="en-US" altLang="zh-TW" dirty="0"/>
              <a:t>(XXI).</a:t>
            </a: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5122" name="Picture 2" descr="C:\Users\asia5700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140968"/>
            <a:ext cx="2088232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31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ia5700\Desktop\未命名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56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End</a:t>
            </a:r>
            <a:endParaRPr lang="zh-TW" altLang="en-US" dirty="0"/>
          </a:p>
        </p:txBody>
      </p:sp>
      <p:pic>
        <p:nvPicPr>
          <p:cNvPr id="4098" name="Picture 2" descr="C:\Users\asia5700\Desktop\imagesCALYXL4I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76872"/>
            <a:ext cx="316835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sia5700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068960"/>
            <a:ext cx="259228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31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ia5700\Desktop\未命名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                                 </a:t>
            </a:r>
            <a:r>
              <a:rPr lang="en-US" altLang="zh-TW" sz="6000" dirty="0" smtClean="0"/>
              <a:t>Thank you!</a:t>
            </a:r>
            <a:endParaRPr lang="en-US" altLang="zh-TW" sz="6000" dirty="0"/>
          </a:p>
          <a:p>
            <a:pPr marL="0" indent="0">
              <a:buNone/>
            </a:pPr>
            <a:r>
              <a:rPr lang="en-US" altLang="zh-TW" sz="6000" dirty="0" smtClean="0"/>
              <a:t>                      Q &amp; A</a:t>
            </a:r>
            <a:endParaRPr lang="zh-TW" altLang="en-US" sz="6000" dirty="0"/>
          </a:p>
        </p:txBody>
      </p:sp>
      <p:pic>
        <p:nvPicPr>
          <p:cNvPr id="6146" name="Picture 2" descr="C:\Users\asia5700\Desktop\imagesCA69H6I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852936"/>
            <a:ext cx="252027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31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ia5700\Desktop\未命名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+mn-lt"/>
              </a:rPr>
              <a:t>Background</a:t>
            </a:r>
            <a:r>
              <a:rPr lang="en-US" altLang="zh-TW" dirty="0" smtClean="0"/>
              <a:t> Information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sz="3600" b="1" i="1" dirty="0" smtClean="0"/>
              <a:t>The Little Prince</a:t>
            </a:r>
            <a:r>
              <a:rPr lang="en-US" altLang="zh-TW" sz="3600" dirty="0" smtClean="0"/>
              <a:t> (</a:t>
            </a:r>
            <a:r>
              <a:rPr lang="en-US" altLang="zh-TW" sz="3600" dirty="0" smtClean="0">
                <a:solidFill>
                  <a:srgbClr val="00B0F0"/>
                </a:solidFill>
              </a:rPr>
              <a:t>French</a:t>
            </a:r>
            <a:r>
              <a:rPr lang="en-US" altLang="zh-TW" sz="3600" dirty="0" smtClean="0"/>
              <a:t>: </a:t>
            </a:r>
            <a:r>
              <a:rPr lang="en-US" altLang="zh-TW" sz="3600" i="1" dirty="0" smtClean="0"/>
              <a:t>Le</a:t>
            </a:r>
          </a:p>
          <a:p>
            <a:pPr marL="0" indent="0">
              <a:buNone/>
            </a:pPr>
            <a:r>
              <a:rPr lang="en-US" altLang="zh-TW" sz="3600" i="1" dirty="0" smtClean="0"/>
              <a:t> </a:t>
            </a:r>
            <a:r>
              <a:rPr lang="en-US" altLang="zh-TW" sz="3600" i="1" dirty="0"/>
              <a:t>Petit Prince</a:t>
            </a:r>
            <a:r>
              <a:rPr lang="en-US" altLang="zh-TW" sz="3600" dirty="0" smtClean="0"/>
              <a:t>; first published in </a:t>
            </a:r>
          </a:p>
          <a:p>
            <a:pPr marL="0" indent="0">
              <a:buNone/>
            </a:pPr>
            <a:r>
              <a:rPr lang="en-US" altLang="zh-TW" sz="3600" dirty="0" smtClean="0">
                <a:solidFill>
                  <a:srgbClr val="FF0000"/>
                </a:solidFill>
              </a:rPr>
              <a:t>1943</a:t>
            </a:r>
            <a:r>
              <a:rPr lang="en-US" altLang="zh-TW" sz="3600" dirty="0" smtClean="0"/>
              <a:t>(when he exiled in the United</a:t>
            </a:r>
          </a:p>
          <a:p>
            <a:pPr marL="0" indent="0">
              <a:buNone/>
            </a:pPr>
            <a:r>
              <a:rPr lang="en-US" altLang="zh-TW" sz="3600" dirty="0" smtClean="0"/>
              <a:t>States after the Fall of France,), is</a:t>
            </a:r>
          </a:p>
          <a:p>
            <a:pPr marL="0" indent="0">
              <a:buNone/>
            </a:pPr>
            <a:r>
              <a:rPr lang="en-US" altLang="zh-TW" sz="3600" dirty="0" smtClean="0"/>
              <a:t>a novella and the most famous</a:t>
            </a:r>
          </a:p>
          <a:p>
            <a:pPr marL="0" indent="0">
              <a:buNone/>
            </a:pPr>
            <a:r>
              <a:rPr lang="en-US" altLang="zh-TW" sz="3600" dirty="0" smtClean="0"/>
              <a:t>work of the French aristocrat, writer,</a:t>
            </a:r>
          </a:p>
          <a:p>
            <a:pPr marL="0" indent="0">
              <a:buNone/>
            </a:pPr>
            <a:r>
              <a:rPr lang="en-US" altLang="zh-TW" sz="3600" dirty="0" smtClean="0"/>
              <a:t>Poet and pioneering aviator Antoine </a:t>
            </a:r>
          </a:p>
          <a:p>
            <a:pPr marL="0" indent="0">
              <a:buNone/>
            </a:pPr>
            <a:r>
              <a:rPr lang="en-US" altLang="zh-TW" sz="3600" dirty="0" smtClean="0"/>
              <a:t>de Saint-Exupery (1900–1944).</a:t>
            </a:r>
          </a:p>
        </p:txBody>
      </p:sp>
      <p:pic>
        <p:nvPicPr>
          <p:cNvPr id="3075" name="Picture 3" descr="C:\Users\asia5700\Desktop\Littleprinc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700808"/>
            <a:ext cx="1941089" cy="2624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79049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ia5700\Desktop\未命名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Background</a:t>
            </a:r>
            <a:r>
              <a:rPr lang="en-US" altLang="zh-TW" dirty="0" smtClean="0"/>
              <a:t> Information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b="1" i="1" dirty="0" smtClean="0"/>
              <a:t>The Little Prince</a:t>
            </a:r>
            <a:r>
              <a:rPr lang="en-US" altLang="zh-TW" dirty="0" smtClean="0"/>
              <a:t> is both </a:t>
            </a:r>
            <a:r>
              <a:rPr lang="en-US" altLang="zh-TW" dirty="0" smtClean="0">
                <a:solidFill>
                  <a:srgbClr val="00B0F0"/>
                </a:solidFill>
              </a:rPr>
              <a:t>the most read and most translated book in the French language</a:t>
            </a:r>
            <a:r>
              <a:rPr lang="en-US" altLang="zh-TW" dirty="0" smtClean="0"/>
              <a:t>, and was voted the best book of the 20th century in France. Translated into more than </a:t>
            </a:r>
            <a:r>
              <a:rPr lang="en-US" altLang="zh-TW" dirty="0" smtClean="0">
                <a:solidFill>
                  <a:srgbClr val="FF0000"/>
                </a:solidFill>
              </a:rPr>
              <a:t>250 languages and dialects</a:t>
            </a:r>
            <a:r>
              <a:rPr lang="en-US" altLang="zh-TW" dirty="0" smtClean="0"/>
              <a:t>, and selling over a million copies per year with sales totaling more than 140 million copies worldwide, it has become one of the best-selling books ever published.</a:t>
            </a:r>
            <a:endParaRPr lang="zh-TW" altLang="en-US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1131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ia5700\Desktop\未命名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033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Plot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The narrator, as a young boy, once drew a picture of a boa constrictor eating an elephant; however, every adult who saw the picture would mistakenly interpret it as a drawing of a hat. He was then advised to set aside drawing and take up a more practical hobby. </a:t>
            </a:r>
            <a:r>
              <a:rPr lang="en-US" altLang="zh-TW" dirty="0" smtClean="0">
                <a:solidFill>
                  <a:srgbClr val="FF0000"/>
                </a:solidFill>
              </a:rPr>
              <a:t>Adults' lack of creative understanding.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Users\asia5700\Desktop\imagesCA1CUGU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142" y="4518887"/>
            <a:ext cx="1800201" cy="1790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31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ia5700\Desktop\未命名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16" y="-44443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Plot (con.)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Now, an adult himself, the narrator has become a pilot, and, one day, his plane crashes in the Sahara desert, far from civilization. Here, he is suddenly greeted by a young boy or small man whom he refers to as "the little prince". The little prince asks the narrator to draw a sheep.</a:t>
            </a:r>
            <a:endParaRPr lang="zh-TW" altLang="en-US" dirty="0"/>
          </a:p>
        </p:txBody>
      </p:sp>
      <p:pic>
        <p:nvPicPr>
          <p:cNvPr id="5122" name="Picture 2" descr="C:\Users\asia5700\Desktop\The_Little_Prince_(theatre_adaptation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97152"/>
            <a:ext cx="201622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asia5700\Desktop\imagesCAVH373C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4797152"/>
            <a:ext cx="2143125" cy="1707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sia5700\Desktop\imagesCAOXIWZ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797152"/>
            <a:ext cx="1800200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3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ia5700\Desktop\未命名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Plot (con.)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Over the 8 days stranded in the desert, as the narrator attempts to repair his plane, </a:t>
            </a:r>
            <a:r>
              <a:rPr lang="en-US" altLang="zh-TW" b="1" dirty="0" smtClean="0"/>
              <a:t>the little prince</a:t>
            </a:r>
            <a:r>
              <a:rPr lang="en-US" altLang="zh-TW" dirty="0" smtClean="0"/>
              <a:t> recounts the story of his life. The prince lives on a tiny planet: an asteroid the size of a house (which the narrator believes to be the one known as </a:t>
            </a:r>
            <a:r>
              <a:rPr lang="en-US" altLang="zh-TW" b="1" dirty="0" smtClean="0"/>
              <a:t>B 612</a:t>
            </a:r>
            <a:r>
              <a:rPr lang="en-US" altLang="zh-TW" dirty="0" smtClean="0"/>
              <a:t>). 3 minuscule volcanoes (2 active, 1 extinct) and a variety of plants.</a:t>
            </a:r>
          </a:p>
          <a:p>
            <a:pPr marL="0" indent="0">
              <a:buNone/>
            </a:pPr>
            <a:r>
              <a:rPr lang="en-US" altLang="zh-TW" dirty="0" smtClean="0"/>
              <a:t> </a:t>
            </a:r>
            <a:endParaRPr lang="zh-TW" altLang="en-US" dirty="0"/>
          </a:p>
        </p:txBody>
      </p:sp>
      <p:pic>
        <p:nvPicPr>
          <p:cNvPr id="2050" name="Picture 2" descr="C:\Users\asia5700\Desktop\imagesCAO08D9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725144"/>
            <a:ext cx="201622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31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ia5700\Desktop\未命名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Plot (con.)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The prince describes spending his earlier days pulling out baobab trees that are constantly trying to grow and overtake the surface. </a:t>
            </a:r>
            <a:r>
              <a:rPr lang="en-US" altLang="zh-TW" dirty="0" smtClean="0">
                <a:solidFill>
                  <a:srgbClr val="FF0000"/>
                </a:solidFill>
              </a:rPr>
              <a:t>The prince appears to want a sheep to eat such undesirable plants</a:t>
            </a:r>
            <a:r>
              <a:rPr lang="en-US" altLang="zh-TW" dirty="0" smtClean="0"/>
              <a:t>, until the narrator informs him that a sheep will even eat roses with thorns.</a:t>
            </a:r>
            <a:endParaRPr lang="zh-TW" altLang="en-US" dirty="0" smtClean="0"/>
          </a:p>
          <a:p>
            <a:endParaRPr lang="zh-TW" altLang="en-US" dirty="0"/>
          </a:p>
        </p:txBody>
      </p:sp>
      <p:pic>
        <p:nvPicPr>
          <p:cNvPr id="5" name="Picture 2" descr="C:\Users\asia5700\Desktop\imagesCAFLPFF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71600" y="4653137"/>
            <a:ext cx="1944216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asia5700\Desktop\imagesCAAW1E7C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3" y="4905165"/>
            <a:ext cx="338437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31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ia5700\Desktop\未命名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235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Sheep Episode (</a:t>
            </a:r>
            <a:r>
              <a:rPr lang="en-US" altLang="zh-TW" sz="3200" dirty="0" smtClean="0"/>
              <a:t>Ch. II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You </a:t>
            </a:r>
            <a:r>
              <a:rPr lang="en-US" altLang="zh-TW" dirty="0"/>
              <a:t>can imagine my amazement, at sunrise, when I was awakened by an odd little voice. It said: </a:t>
            </a:r>
            <a:r>
              <a:rPr lang="en-US" altLang="zh-TW" dirty="0" smtClean="0"/>
              <a:t>"</a:t>
            </a:r>
            <a:r>
              <a:rPr lang="en-US" altLang="zh-TW" dirty="0"/>
              <a:t>If you please--draw me a sheep!"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"</a:t>
            </a:r>
            <a:r>
              <a:rPr lang="en-US" altLang="zh-TW" dirty="0"/>
              <a:t>What!" </a:t>
            </a:r>
          </a:p>
          <a:p>
            <a:pPr marL="0" indent="0">
              <a:buNone/>
            </a:pPr>
            <a:r>
              <a:rPr lang="en-US" altLang="zh-TW" dirty="0"/>
              <a:t>"Draw me a sheep!" </a:t>
            </a:r>
          </a:p>
        </p:txBody>
      </p:sp>
      <p:pic>
        <p:nvPicPr>
          <p:cNvPr id="1026" name="Picture 2" descr="C:\Users\asia5700\Desktop\sheep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437112"/>
            <a:ext cx="1224136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sia5700\Desktop\sheep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437113"/>
            <a:ext cx="1224136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sia5700\Desktop\sheep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576" y="4509120"/>
            <a:ext cx="1076325" cy="1305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sia5700\Desktop\box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437112"/>
            <a:ext cx="2448272" cy="1377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31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ia5700\Desktop\未命名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Childhood vs. Adulthood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/>
              <a:t>“All grown-ups were once children... but only few of them remember it.” 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en-US" altLang="zh-TW" sz="3600" dirty="0" smtClean="0"/>
              <a:t>“</a:t>
            </a:r>
            <a:r>
              <a:rPr lang="en-US" altLang="zh-TW" sz="3600" dirty="0" smtClean="0"/>
              <a:t>The Child is Father of </a:t>
            </a:r>
            <a:r>
              <a:rPr lang="en-US" altLang="zh-TW" sz="3600" dirty="0" smtClean="0"/>
              <a:t>the Man</a:t>
            </a:r>
            <a:r>
              <a:rPr lang="en-US" altLang="zh-TW" sz="3600" dirty="0" smtClean="0"/>
              <a:t>”</a:t>
            </a:r>
            <a:r>
              <a:rPr lang="en-US" altLang="zh-TW" dirty="0" smtClean="0"/>
              <a:t> </a:t>
            </a:r>
            <a:r>
              <a:rPr lang="en-US" altLang="zh-TW" sz="2800" dirty="0" smtClean="0"/>
              <a:t>(from </a:t>
            </a:r>
            <a:r>
              <a:rPr lang="en-US" altLang="zh-TW" sz="2800" b="1" dirty="0"/>
              <a:t>My Heart Leaps Up</a:t>
            </a:r>
          </a:p>
          <a:p>
            <a:pPr marL="0" indent="0">
              <a:buNone/>
            </a:pPr>
            <a:r>
              <a:rPr lang="en-US" altLang="zh-TW" sz="2800" dirty="0" smtClean="0"/>
              <a:t>by </a:t>
            </a:r>
            <a:r>
              <a:rPr lang="en-US" altLang="zh-TW" sz="2800" dirty="0" smtClean="0"/>
              <a:t>William </a:t>
            </a:r>
            <a:r>
              <a:rPr lang="en-US" altLang="zh-TW" sz="2800" dirty="0" smtClean="0"/>
              <a:t>Wordsworth)</a:t>
            </a:r>
            <a:r>
              <a:rPr lang="en-US" altLang="zh-TW" sz="2800" b="1" dirty="0" smtClean="0"/>
              <a:t> </a:t>
            </a:r>
          </a:p>
          <a:p>
            <a:pPr marL="0" indent="0">
              <a:buNone/>
            </a:pPr>
            <a:endParaRPr lang="en-US" altLang="zh-TW" sz="28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altLang="zh-TW" sz="2800" b="1" dirty="0" smtClean="0">
                <a:solidFill>
                  <a:srgbClr val="00B050"/>
                </a:solidFill>
              </a:rPr>
              <a:t>IMAGINATION!</a:t>
            </a:r>
          </a:p>
        </p:txBody>
      </p:sp>
    </p:spTree>
    <p:extLst>
      <p:ext uri="{BB962C8B-B14F-4D97-AF65-F5344CB8AC3E}">
        <p14:creationId xmlns:p14="http://schemas.microsoft.com/office/powerpoint/2010/main" val="361131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630</Words>
  <Application>Microsoft Office PowerPoint</Application>
  <PresentationFormat>如螢幕大小 (4:3)</PresentationFormat>
  <Paragraphs>47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Office 佈景主題</vt:lpstr>
      <vt:lpstr>The Little Prince</vt:lpstr>
      <vt:lpstr>Background Information</vt:lpstr>
      <vt:lpstr>Background Information</vt:lpstr>
      <vt:lpstr>The Plot</vt:lpstr>
      <vt:lpstr>The Plot (con.)</vt:lpstr>
      <vt:lpstr>The Plot (con.)</vt:lpstr>
      <vt:lpstr>The Plot (con.)</vt:lpstr>
      <vt:lpstr>The Sheep Episode (Ch. II)</vt:lpstr>
      <vt:lpstr>Childhood vs. Adulthood</vt:lpstr>
      <vt:lpstr>The Prince encounters the Fox</vt:lpstr>
      <vt:lpstr>Teaching from the Fox</vt:lpstr>
      <vt:lpstr>Teaching from the Fox (con.)</vt:lpstr>
      <vt:lpstr>Teaching from the Fox (con.)</vt:lpstr>
      <vt:lpstr>The End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asia5700</dc:creator>
  <cp:lastModifiedBy>asia5700</cp:lastModifiedBy>
  <cp:revision>17</cp:revision>
  <dcterms:created xsi:type="dcterms:W3CDTF">2013-10-18T12:33:38Z</dcterms:created>
  <dcterms:modified xsi:type="dcterms:W3CDTF">2013-10-19T02:47:54Z</dcterms:modified>
</cp:coreProperties>
</file>