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80" r:id="rId2"/>
    <p:sldId id="293" r:id="rId3"/>
    <p:sldId id="294" r:id="rId4"/>
    <p:sldId id="283" r:id="rId5"/>
    <p:sldId id="284" r:id="rId6"/>
    <p:sldId id="285" r:id="rId7"/>
    <p:sldId id="286" r:id="rId8"/>
    <p:sldId id="289" r:id="rId9"/>
    <p:sldId id="295" r:id="rId10"/>
    <p:sldId id="290" r:id="rId11"/>
    <p:sldId id="291" r:id="rId12"/>
    <p:sldId id="292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讀書會學習社群平台使用手冊" id="{A30B40BD-1660-4A29-966D-8826CDCA4D72}">
          <p14:sldIdLst>
            <p14:sldId id="280"/>
            <p14:sldId id="293"/>
            <p14:sldId id="294"/>
            <p14:sldId id="283"/>
          </p14:sldIdLst>
        </p14:section>
        <p14:section name="繳交作業方式" id="{F5496D16-4A05-4C1A-A76E-107275D03BB9}">
          <p14:sldIdLst>
            <p14:sldId id="284"/>
            <p14:sldId id="285"/>
            <p14:sldId id="286"/>
            <p14:sldId id="289"/>
            <p14:sldId id="295"/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67" d="100"/>
          <a:sy n="67" d="100"/>
        </p:scale>
        <p:origin x="2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97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493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711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459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46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44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5265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64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047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509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91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E081C-EC46-44F3-9D0B-3C0F31544496}" type="datetimeFigureOut">
              <a:rPr lang="zh-TW" altLang="en-US" smtClean="0"/>
              <a:t>2016/3/22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5202D-ECA7-45C1-9467-47D1AEBBDC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46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yuzhen3170@asia.edu.t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 </a:t>
            </a:r>
            <a:r>
              <a:rPr lang="zh-TW" altLang="en-US" dirty="0" smtClean="0"/>
              <a:t>讀書會學習社群平台使用手冊</a:t>
            </a:r>
            <a:r>
              <a:rPr lang="en-US" altLang="zh-TW" dirty="0" smtClean="0"/>
              <a:t>(</a:t>
            </a:r>
            <a:r>
              <a:rPr lang="zh-TW" altLang="en-US" dirty="0"/>
              <a:t>學生</a:t>
            </a:r>
            <a:r>
              <a:rPr lang="zh-TW" altLang="en-US" dirty="0" smtClean="0"/>
              <a:t>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615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479" y="1690688"/>
            <a:ext cx="6463042" cy="3492793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繳交期末學習心得</a:t>
            </a:r>
            <a:r>
              <a:rPr lang="en-US" altLang="zh-TW" dirty="0"/>
              <a:t>- 4(</a:t>
            </a:r>
            <a:r>
              <a:rPr lang="zh-TW" altLang="en-US" dirty="0"/>
              <a:t>繳交</a:t>
            </a:r>
            <a:r>
              <a:rPr lang="zh-TW" altLang="en-US" dirty="0" smtClean="0"/>
              <a:t>作業</a:t>
            </a:r>
            <a:r>
              <a:rPr lang="en-US" altLang="zh-TW" dirty="0" smtClean="0"/>
              <a:t>-</a:t>
            </a:r>
            <a:r>
              <a:rPr lang="zh-TW" altLang="en-US" dirty="0" smtClean="0"/>
              <a:t>繼續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728114" y="2340697"/>
            <a:ext cx="3887075" cy="9423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圖說文字 10"/>
          <p:cNvSpPr/>
          <p:nvPr/>
        </p:nvSpPr>
        <p:spPr>
          <a:xfrm>
            <a:off x="6711230" y="1486582"/>
            <a:ext cx="1903959" cy="743251"/>
          </a:xfrm>
          <a:prstGeom prst="wedgeRoundRectCallout">
            <a:avLst>
              <a:gd name="adj1" fmla="val -35640"/>
              <a:gd name="adj2" fmla="val 6439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確認否繳交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1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繳交期末學習心得</a:t>
            </a:r>
            <a:r>
              <a:rPr lang="en-US" altLang="zh-TW" dirty="0"/>
              <a:t>- </a:t>
            </a:r>
            <a:r>
              <a:rPr lang="en-US" altLang="zh-TW" dirty="0" smtClean="0"/>
              <a:t>5(</a:t>
            </a:r>
            <a:r>
              <a:rPr lang="zh-TW" altLang="en-US" dirty="0"/>
              <a:t>完成</a:t>
            </a:r>
            <a:r>
              <a:rPr lang="en-US" altLang="zh-TW" dirty="0"/>
              <a:t>)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851" y="1482793"/>
            <a:ext cx="8327191" cy="4759676"/>
          </a:xfrm>
        </p:spPr>
      </p:pic>
      <p:sp>
        <p:nvSpPr>
          <p:cNvPr id="5" name="矩形 4"/>
          <p:cNvSpPr/>
          <p:nvPr/>
        </p:nvSpPr>
        <p:spPr>
          <a:xfrm>
            <a:off x="1586767" y="2982626"/>
            <a:ext cx="5126854" cy="34663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20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問題反應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專案負責人員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 圖書館數位資訊組 林玉貞</a:t>
            </a:r>
            <a:endParaRPr lang="en-US" altLang="zh-TW" dirty="0" smtClean="0"/>
          </a:p>
          <a:p>
            <a:r>
              <a:rPr lang="en-US" altLang="zh-TW" dirty="0" smtClean="0"/>
              <a:t>EMAIL : </a:t>
            </a:r>
            <a:r>
              <a:rPr lang="en-US" altLang="zh-TW" dirty="0" smtClean="0">
                <a:hlinkClick r:id="rId2"/>
              </a:rPr>
              <a:t>yuzhen3170@asia.edu.tw</a:t>
            </a:r>
            <a:r>
              <a:rPr lang="en-US" altLang="zh-TW" dirty="0" smtClean="0"/>
              <a:t>	</a:t>
            </a:r>
          </a:p>
          <a:p>
            <a:r>
              <a:rPr lang="zh-TW" altLang="en-US" dirty="0" smtClean="0"/>
              <a:t>校內分機 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3417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195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44108" y="681790"/>
            <a:ext cx="8830733" cy="1143000"/>
          </a:xfrm>
        </p:spPr>
        <p:txBody>
          <a:bodyPr/>
          <a:lstStyle/>
          <a:p>
            <a:r>
              <a:rPr lang="zh-TW" altLang="en-US" dirty="0" smtClean="0"/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446867" y="2045368"/>
            <a:ext cx="8826722" cy="3304674"/>
          </a:xfrm>
        </p:spPr>
        <p:txBody>
          <a:bodyPr/>
          <a:lstStyle/>
          <a:p>
            <a:r>
              <a:rPr lang="zh-TW" altLang="en-US" sz="4400" dirty="0" smtClean="0"/>
              <a:t>讀書會學習社群平台首頁介紹</a:t>
            </a:r>
            <a:endParaRPr lang="en-US" altLang="zh-TW" sz="4400" dirty="0" smtClean="0"/>
          </a:p>
          <a:p>
            <a:r>
              <a:rPr lang="zh-TW" altLang="en-US" sz="4400" dirty="0"/>
              <a:t>繳交</a:t>
            </a:r>
            <a:r>
              <a:rPr lang="zh-TW" altLang="en-US" sz="4400" dirty="0" smtClean="0"/>
              <a:t>作業方式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274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511" y="1690688"/>
            <a:ext cx="9716378" cy="4351338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登入讀書會</a:t>
            </a:r>
            <a:r>
              <a:rPr lang="en-US" altLang="zh-TW" dirty="0" smtClean="0"/>
              <a:t>/</a:t>
            </a:r>
            <a:r>
              <a:rPr lang="zh-TW" altLang="en-US" dirty="0" smtClean="0"/>
              <a:t>學習社群平台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8860171" y="1096879"/>
            <a:ext cx="251368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n>
                  <a:solidFill>
                    <a:srgbClr val="FF0000"/>
                  </a:solidFill>
                </a:ln>
              </a:rPr>
              <a:t>網址</a:t>
            </a:r>
            <a:r>
              <a:rPr lang="en-US" altLang="zh-TW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: stydy.asia.edu.tw</a:t>
            </a:r>
            <a:endParaRPr lang="zh-TW" altLang="en-US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圓角矩形圖說文字 7"/>
          <p:cNvSpPr/>
          <p:nvPr/>
        </p:nvSpPr>
        <p:spPr>
          <a:xfrm>
            <a:off x="6355080" y="2175104"/>
            <a:ext cx="3429000" cy="1213645"/>
          </a:xfrm>
          <a:prstGeom prst="wedgeRoundRectCallout">
            <a:avLst>
              <a:gd name="adj1" fmla="val -42015"/>
              <a:gd name="adj2" fmla="val 58292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>
                <a:ln>
                  <a:solidFill>
                    <a:srgbClr val="FF0000"/>
                  </a:solidFill>
                </a:ln>
              </a:rPr>
              <a:t>帳密與校園入口相同</a:t>
            </a:r>
            <a:endParaRPr lang="zh-TW" altLang="en-US" dirty="0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9491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004" y="1481147"/>
            <a:ext cx="8683336" cy="4351338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8713" y="344861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學生版首頁介紹</a:t>
            </a:r>
            <a:endParaRPr lang="zh-TW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068492" y="2411591"/>
            <a:ext cx="5524361" cy="193278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3068492" y="4406310"/>
            <a:ext cx="5524361" cy="10572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圖說文字 11"/>
          <p:cNvSpPr/>
          <p:nvPr/>
        </p:nvSpPr>
        <p:spPr>
          <a:xfrm>
            <a:off x="6956995" y="2911340"/>
            <a:ext cx="3429000" cy="1213645"/>
          </a:xfrm>
          <a:prstGeom prst="wedgeRoundRectCallout">
            <a:avLst>
              <a:gd name="adj1" fmla="val -42015"/>
              <a:gd name="adj2" fmla="val 58292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rgbClr val="FF0000"/>
                </a:solidFill>
              </a:rPr>
              <a:t>讀書會學習社群活動公告專區與空白心得下載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6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1000"/>
            <a:ext cx="10816546" cy="4359137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繳交期末學習心得</a:t>
            </a:r>
            <a:r>
              <a:rPr lang="en-US" altLang="zh-TW" dirty="0" smtClean="0"/>
              <a:t>-1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2601030" y="3586259"/>
            <a:ext cx="6365874" cy="13559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9353360" y="4362679"/>
            <a:ext cx="2368587" cy="13588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圖說文字 9"/>
          <p:cNvSpPr/>
          <p:nvPr/>
        </p:nvSpPr>
        <p:spPr>
          <a:xfrm>
            <a:off x="9711331" y="3223260"/>
            <a:ext cx="1792942" cy="912262"/>
          </a:xfrm>
          <a:prstGeom prst="wedgeRoundRectCallout">
            <a:avLst>
              <a:gd name="adj1" fmla="val -35640"/>
              <a:gd name="adj2" fmla="val 6439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繳交作業提醒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1" name="圓角矩形圖說文字 10"/>
          <p:cNvSpPr/>
          <p:nvPr/>
        </p:nvSpPr>
        <p:spPr>
          <a:xfrm>
            <a:off x="3994403" y="2440189"/>
            <a:ext cx="2252070" cy="783071"/>
          </a:xfrm>
          <a:prstGeom prst="wedgeRoundRectCallout">
            <a:avLst>
              <a:gd name="adj1" fmla="val -35640"/>
              <a:gd name="adj2" fmla="val 6439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點選繳交作業心得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1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內容版面配置區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10" y="1489391"/>
            <a:ext cx="10761037" cy="486130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繳交期末學習心得</a:t>
            </a:r>
            <a:r>
              <a:rPr lang="en-US" altLang="zh-TW" dirty="0" smtClean="0"/>
              <a:t>-2(</a:t>
            </a:r>
            <a:r>
              <a:rPr lang="zh-TW" altLang="en-US" dirty="0" smtClean="0"/>
              <a:t>繳交作業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3266683" y="1857691"/>
            <a:ext cx="7794252" cy="395565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755698" y="5813343"/>
            <a:ext cx="1444503" cy="53735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圖說文字 10"/>
          <p:cNvSpPr/>
          <p:nvPr/>
        </p:nvSpPr>
        <p:spPr>
          <a:xfrm>
            <a:off x="6629663" y="1466154"/>
            <a:ext cx="2252070" cy="783071"/>
          </a:xfrm>
          <a:prstGeom prst="wedgeRoundRectCallout">
            <a:avLst>
              <a:gd name="adj1" fmla="val -35640"/>
              <a:gd name="adj2" fmla="val 6439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</a:rPr>
              <a:t>繳交作業說明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2" name="圓角矩形圖說文字 11"/>
          <p:cNvSpPr/>
          <p:nvPr/>
        </p:nvSpPr>
        <p:spPr>
          <a:xfrm>
            <a:off x="7872733" y="4859675"/>
            <a:ext cx="2252070" cy="783071"/>
          </a:xfrm>
          <a:prstGeom prst="wedgeRoundRectCallout">
            <a:avLst>
              <a:gd name="adj1" fmla="val -35640"/>
              <a:gd name="adj2" fmla="val 6439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點選繳交作業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7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繳交期末學習心得</a:t>
            </a:r>
            <a:r>
              <a:rPr lang="en-US" altLang="zh-TW" dirty="0" smtClean="0"/>
              <a:t>-3(</a:t>
            </a:r>
            <a:r>
              <a:rPr lang="zh-TW" altLang="en-US" dirty="0" smtClean="0"/>
              <a:t>上傳期末心得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" t="29335" r="-1099" b="245"/>
          <a:stretch/>
        </p:blipFill>
        <p:spPr>
          <a:xfrm>
            <a:off x="307081" y="2851898"/>
            <a:ext cx="6113218" cy="2755728"/>
          </a:xfr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0" t="1236" r="65053" b="55995"/>
          <a:stretch/>
        </p:blipFill>
        <p:spPr>
          <a:xfrm>
            <a:off x="6096000" y="2261296"/>
            <a:ext cx="4649753" cy="3743879"/>
          </a:xfrm>
          <a:prstGeom prst="rect">
            <a:avLst/>
          </a:prstGeom>
          <a:ln w="28575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矩形 6"/>
          <p:cNvSpPr/>
          <p:nvPr/>
        </p:nvSpPr>
        <p:spPr>
          <a:xfrm>
            <a:off x="2461512" y="3982718"/>
            <a:ext cx="1899885" cy="10543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6130736" y="3218667"/>
            <a:ext cx="1864617" cy="5118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圖說文字 10"/>
          <p:cNvSpPr/>
          <p:nvPr/>
        </p:nvSpPr>
        <p:spPr>
          <a:xfrm>
            <a:off x="2685624" y="1734696"/>
            <a:ext cx="3153315" cy="1508737"/>
          </a:xfrm>
          <a:prstGeom prst="wedgeRoundRectCallout">
            <a:avLst>
              <a:gd name="adj1" fmla="val -35640"/>
              <a:gd name="adj2" fmla="val 6439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</a:rPr>
              <a:t>點選箭頭</a:t>
            </a:r>
            <a:r>
              <a:rPr lang="en-US" altLang="zh-TW" b="1" dirty="0">
                <a:solidFill>
                  <a:srgbClr val="FF0000"/>
                </a:solidFill>
              </a:rPr>
              <a:t>→</a:t>
            </a:r>
            <a:r>
              <a:rPr lang="zh-TW" altLang="en-US" b="1" dirty="0">
                <a:solidFill>
                  <a:srgbClr val="FF0000"/>
                </a:solidFill>
              </a:rPr>
              <a:t>上傳一個檔案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4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內容版面配置區 3"/>
          <p:cNvPicPr>
            <a:picLocks noChangeAspect="1"/>
          </p:cNvPicPr>
          <p:nvPr/>
        </p:nvPicPr>
        <p:blipFill rotWithShape="1">
          <a:blip r:embed="rId2"/>
          <a:srcRect l="3574" t="1013" r="2809" b="2451"/>
          <a:stretch/>
        </p:blipFill>
        <p:spPr>
          <a:xfrm>
            <a:off x="7657586" y="1695632"/>
            <a:ext cx="4406747" cy="4200602"/>
          </a:xfrm>
          <a:prstGeom prst="rect">
            <a:avLst/>
          </a:prstGeom>
        </p:spPr>
      </p:pic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98" y="1926537"/>
            <a:ext cx="7017670" cy="3043282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繳交期末學習心得</a:t>
            </a:r>
            <a:r>
              <a:rPr lang="en-US" altLang="zh-TW" dirty="0" smtClean="0"/>
              <a:t>- 4(</a:t>
            </a:r>
            <a:r>
              <a:rPr lang="zh-TW" altLang="en-US" dirty="0" smtClean="0"/>
              <a:t>檔案上傳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3327018" y="2951391"/>
            <a:ext cx="4813104" cy="15545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圖說文字 6"/>
          <p:cNvSpPr/>
          <p:nvPr/>
        </p:nvSpPr>
        <p:spPr>
          <a:xfrm>
            <a:off x="3945997" y="2196016"/>
            <a:ext cx="3054164" cy="1230880"/>
          </a:xfrm>
          <a:prstGeom prst="wedgeRoundRectCallout">
            <a:avLst>
              <a:gd name="adj1" fmla="val -35640"/>
              <a:gd name="adj2" fmla="val 6439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FF0000"/>
                </a:solidFill>
              </a:rPr>
              <a:t>上傳一個檔案</a:t>
            </a:r>
            <a:r>
              <a:rPr lang="en-US" altLang="zh-TW" b="1" dirty="0">
                <a:solidFill>
                  <a:srgbClr val="FF0000"/>
                </a:solidFill>
              </a:rPr>
              <a:t>→</a:t>
            </a:r>
            <a:r>
              <a:rPr lang="zh-TW" altLang="en-US" b="1" dirty="0">
                <a:solidFill>
                  <a:srgbClr val="FF0000"/>
                </a:solidFill>
              </a:rPr>
              <a:t>儲存更改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327018" y="4579891"/>
            <a:ext cx="757749" cy="24999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圓角矩形圖說文字 11"/>
          <p:cNvSpPr/>
          <p:nvPr/>
        </p:nvSpPr>
        <p:spPr>
          <a:xfrm>
            <a:off x="8415335" y="3496359"/>
            <a:ext cx="3054164" cy="1230880"/>
          </a:xfrm>
          <a:prstGeom prst="wedgeRoundRectCallout">
            <a:avLst>
              <a:gd name="adj1" fmla="val -35640"/>
              <a:gd name="adj2" fmla="val 6439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可用滑鼠直接拖曳檔案</a:t>
            </a:r>
            <a:r>
              <a:rPr lang="en-US" altLang="zh-TW" b="1" dirty="0" smtClean="0">
                <a:solidFill>
                  <a:srgbClr val="FF0000"/>
                </a:solidFill>
              </a:rPr>
              <a:t>→</a:t>
            </a:r>
            <a:r>
              <a:rPr lang="zh-TW" altLang="en-US" b="1" dirty="0">
                <a:solidFill>
                  <a:srgbClr val="FF0000"/>
                </a:solidFill>
              </a:rPr>
              <a:t>儲存更改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2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繳交期末學習心得</a:t>
            </a:r>
            <a:r>
              <a:rPr lang="en-US" altLang="zh-TW" dirty="0" smtClean="0"/>
              <a:t>- 4(</a:t>
            </a:r>
            <a:r>
              <a:rPr lang="zh-TW" altLang="en-US" dirty="0" smtClean="0"/>
              <a:t>修改檔案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497" y="1855355"/>
            <a:ext cx="7479488" cy="4351338"/>
          </a:xfrm>
        </p:spPr>
      </p:pic>
      <p:sp>
        <p:nvSpPr>
          <p:cNvPr id="6" name="矩形 5"/>
          <p:cNvSpPr/>
          <p:nvPr/>
        </p:nvSpPr>
        <p:spPr>
          <a:xfrm>
            <a:off x="4544439" y="4914694"/>
            <a:ext cx="2177705" cy="60592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4807934" y="5697982"/>
            <a:ext cx="1650713" cy="52578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圖說文字 6"/>
          <p:cNvSpPr/>
          <p:nvPr/>
        </p:nvSpPr>
        <p:spPr>
          <a:xfrm>
            <a:off x="6195152" y="5862649"/>
            <a:ext cx="1394880" cy="540494"/>
          </a:xfrm>
          <a:prstGeom prst="wedgeRoundRectCallout">
            <a:avLst>
              <a:gd name="adj1" fmla="val -58544"/>
              <a:gd name="adj2" fmla="val -3141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正式繳交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5" name="圓角矩形圖說文字 4"/>
          <p:cNvSpPr/>
          <p:nvPr/>
        </p:nvSpPr>
        <p:spPr>
          <a:xfrm>
            <a:off x="5226257" y="4374200"/>
            <a:ext cx="1394880" cy="540494"/>
          </a:xfrm>
          <a:prstGeom prst="wedgeRoundRectCallout">
            <a:avLst>
              <a:gd name="adj1" fmla="val -35640"/>
              <a:gd name="adj2" fmla="val 64390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rgbClr val="FF0000"/>
                </a:solidFill>
              </a:rPr>
              <a:t>再次修正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31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2176</TotalTime>
  <Words>185</Words>
  <Application>Microsoft Office PowerPoint</Application>
  <PresentationFormat>寬螢幕</PresentationFormat>
  <Paragraphs>30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Calibri</vt:lpstr>
      <vt:lpstr>Calibri Light</vt:lpstr>
      <vt:lpstr>Office 佈景主題</vt:lpstr>
      <vt:lpstr> 讀書會學習社群平台使用手冊(學生版)</vt:lpstr>
      <vt:lpstr>目錄</vt:lpstr>
      <vt:lpstr>登入讀書會/學習社群平台</vt:lpstr>
      <vt:lpstr>學生版首頁介紹</vt:lpstr>
      <vt:lpstr>繳交期末學習心得-1</vt:lpstr>
      <vt:lpstr>繳交期末學習心得-2(繳交作業)</vt:lpstr>
      <vt:lpstr>繳交期末學習心得-3(上傳期末心得)</vt:lpstr>
      <vt:lpstr>繳交期末學習心得- 4(檔案上傳)</vt:lpstr>
      <vt:lpstr>繳交期末學習心得- 4(修改檔案)</vt:lpstr>
      <vt:lpstr>繳交期末學習心得- 4(繳交作業-繼續)</vt:lpstr>
      <vt:lpstr>繳交期末學習心得- 5(完成)</vt:lpstr>
      <vt:lpstr>問題反應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THMU</dc:creator>
  <cp:lastModifiedBy>yuzhen lin</cp:lastModifiedBy>
  <cp:revision>66</cp:revision>
  <dcterms:created xsi:type="dcterms:W3CDTF">2016-02-03T03:08:09Z</dcterms:created>
  <dcterms:modified xsi:type="dcterms:W3CDTF">2016-03-22T10:12:16Z</dcterms:modified>
</cp:coreProperties>
</file>