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70047"/>
            <a:ext cx="4037076" cy="4187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92551"/>
            <a:ext cx="1522476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999476" y="0"/>
            <a:ext cx="1603248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06028" y="6095999"/>
            <a:ext cx="993648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399776" y="0"/>
            <a:ext cx="763524" cy="1207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70047"/>
            <a:ext cx="4037076" cy="4187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92551"/>
            <a:ext cx="1522476" cy="2365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999476" y="0"/>
            <a:ext cx="1603248" cy="1141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06028" y="6095999"/>
            <a:ext cx="993648" cy="761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399776" y="0"/>
            <a:ext cx="763524" cy="1207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E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7753" y="1336675"/>
            <a:ext cx="9016492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04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46.png"/><Relationship Id="rId2" Type="http://schemas.openxmlformats.org/officeDocument/2006/relationships/image" Target="../media/image95.jp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5" Type="http://schemas.openxmlformats.org/officeDocument/2006/relationships/image" Target="../media/image106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Relationship Id="rId1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va788137@asia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7" Type="http://schemas.openxmlformats.org/officeDocument/2006/relationships/image" Target="../media/image62.jp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4095" y="1435608"/>
            <a:ext cx="5585459" cy="69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7004" y="2441448"/>
            <a:ext cx="7819644" cy="69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98154" y="5204917"/>
            <a:ext cx="215900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5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PMingLiU"/>
                <a:cs typeface="PMingLiU"/>
              </a:rPr>
              <a:t>亞洲大學圖書館</a:t>
            </a:r>
            <a:endParaRPr sz="2400">
              <a:latin typeface="PMingLiU"/>
              <a:cs typeface="PMingLiU"/>
            </a:endParaRPr>
          </a:p>
          <a:p>
            <a:pPr marL="1270" algn="ctr">
              <a:lnSpc>
                <a:spcPts val="287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107.09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7616" y="480059"/>
            <a:ext cx="8953500" cy="6377940"/>
            <a:chOff x="737616" y="480059"/>
            <a:chExt cx="8953500" cy="6377940"/>
          </a:xfrm>
        </p:grpSpPr>
        <p:sp>
          <p:nvSpPr>
            <p:cNvPr id="3" name="object 3"/>
            <p:cNvSpPr/>
            <p:nvPr/>
          </p:nvSpPr>
          <p:spPr>
            <a:xfrm>
              <a:off x="1341120" y="1152143"/>
              <a:ext cx="8349996" cy="57058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616" y="480059"/>
              <a:ext cx="2542032" cy="635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757932" y="418592"/>
            <a:ext cx="485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8976" y="480059"/>
            <a:ext cx="8288020" cy="6381115"/>
            <a:chOff x="188976" y="480059"/>
            <a:chExt cx="8288020" cy="6381115"/>
          </a:xfrm>
        </p:grpSpPr>
        <p:sp>
          <p:nvSpPr>
            <p:cNvPr id="7" name="object 7"/>
            <p:cNvSpPr/>
            <p:nvPr/>
          </p:nvSpPr>
          <p:spPr>
            <a:xfrm>
              <a:off x="3230880" y="480059"/>
              <a:ext cx="3049523" cy="6355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72911" y="480059"/>
              <a:ext cx="327660" cy="635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35979" y="480059"/>
              <a:ext cx="2540507" cy="635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67471" y="480059"/>
              <a:ext cx="327659" cy="6355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1120" y="5407151"/>
              <a:ext cx="1685289" cy="609600"/>
            </a:xfrm>
            <a:custGeom>
              <a:avLst/>
              <a:gdLst/>
              <a:ahLst/>
              <a:cxnLst/>
              <a:rect l="l" t="t" r="r" b="b"/>
              <a:pathLst>
                <a:path w="1685289" h="609600">
                  <a:moveTo>
                    <a:pt x="0" y="609473"/>
                  </a:moveTo>
                  <a:lnTo>
                    <a:pt x="1685163" y="609473"/>
                  </a:lnTo>
                  <a:lnTo>
                    <a:pt x="1685163" y="0"/>
                  </a:lnTo>
                  <a:lnTo>
                    <a:pt x="0" y="0"/>
                  </a:lnTo>
                  <a:lnTo>
                    <a:pt x="0" y="609473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1851" y="6057900"/>
              <a:ext cx="2494915" cy="792480"/>
            </a:xfrm>
            <a:custGeom>
              <a:avLst/>
              <a:gdLst/>
              <a:ahLst/>
              <a:cxnLst/>
              <a:rect l="l" t="t" r="r" b="b"/>
              <a:pathLst>
                <a:path w="2494915" h="792479">
                  <a:moveTo>
                    <a:pt x="2494407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2494407" y="792479"/>
                  </a:lnTo>
                  <a:lnTo>
                    <a:pt x="2494407" y="0"/>
                  </a:lnTo>
                  <a:close/>
                </a:path>
              </a:pathLst>
            </a:custGeom>
            <a:solidFill>
              <a:srgbClr val="A6C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2614" y="6058662"/>
              <a:ext cx="2494915" cy="792480"/>
            </a:xfrm>
            <a:custGeom>
              <a:avLst/>
              <a:gdLst/>
              <a:ahLst/>
              <a:cxnLst/>
              <a:rect l="l" t="t" r="r" b="b"/>
              <a:pathLst>
                <a:path w="2494915" h="792479">
                  <a:moveTo>
                    <a:pt x="0" y="792479"/>
                  </a:moveTo>
                  <a:lnTo>
                    <a:pt x="2494407" y="792479"/>
                  </a:lnTo>
                  <a:lnTo>
                    <a:pt x="2494407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58467" y="6227063"/>
              <a:ext cx="2135124" cy="4450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976" y="5241036"/>
              <a:ext cx="912494" cy="609600"/>
            </a:xfrm>
            <a:custGeom>
              <a:avLst/>
              <a:gdLst/>
              <a:ahLst/>
              <a:cxnLst/>
              <a:rect l="l" t="t" r="r" b="b"/>
              <a:pathLst>
                <a:path w="912494" h="609600">
                  <a:moveTo>
                    <a:pt x="607949" y="0"/>
                  </a:moveTo>
                  <a:lnTo>
                    <a:pt x="607949" y="152400"/>
                  </a:lnTo>
                  <a:lnTo>
                    <a:pt x="0" y="152400"/>
                  </a:lnTo>
                  <a:lnTo>
                    <a:pt x="0" y="457098"/>
                  </a:lnTo>
                  <a:lnTo>
                    <a:pt x="607949" y="457098"/>
                  </a:lnTo>
                  <a:lnTo>
                    <a:pt x="607949" y="609472"/>
                  </a:lnTo>
                  <a:lnTo>
                    <a:pt x="912495" y="304672"/>
                  </a:lnTo>
                  <a:lnTo>
                    <a:pt x="6079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4711" y="1641348"/>
            <a:ext cx="5633085" cy="4940300"/>
            <a:chOff x="1124711" y="1641348"/>
            <a:chExt cx="5633085" cy="4940300"/>
          </a:xfrm>
        </p:grpSpPr>
        <p:sp>
          <p:nvSpPr>
            <p:cNvPr id="3" name="object 3"/>
            <p:cNvSpPr/>
            <p:nvPr/>
          </p:nvSpPr>
          <p:spPr>
            <a:xfrm>
              <a:off x="1531619" y="1641348"/>
              <a:ext cx="5225796" cy="49118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3808" y="4262627"/>
              <a:ext cx="1295400" cy="385445"/>
            </a:xfrm>
            <a:custGeom>
              <a:avLst/>
              <a:gdLst/>
              <a:ahLst/>
              <a:cxnLst/>
              <a:rect l="l" t="t" r="r" b="b"/>
              <a:pathLst>
                <a:path w="1295400" h="385445">
                  <a:moveTo>
                    <a:pt x="0" y="385064"/>
                  </a:moveTo>
                  <a:lnTo>
                    <a:pt x="1295399" y="385064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385064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4712" y="4261103"/>
              <a:ext cx="1920239" cy="1819910"/>
            </a:xfrm>
            <a:custGeom>
              <a:avLst/>
              <a:gdLst/>
              <a:ahLst/>
              <a:cxnLst/>
              <a:rect l="l" t="t" r="r" b="b"/>
              <a:pathLst>
                <a:path w="1920239" h="1819910">
                  <a:moveTo>
                    <a:pt x="990092" y="249047"/>
                  </a:moveTo>
                  <a:lnTo>
                    <a:pt x="741680" y="0"/>
                  </a:lnTo>
                  <a:lnTo>
                    <a:pt x="741680" y="124460"/>
                  </a:lnTo>
                  <a:lnTo>
                    <a:pt x="0" y="124460"/>
                  </a:lnTo>
                  <a:lnTo>
                    <a:pt x="0" y="373507"/>
                  </a:lnTo>
                  <a:lnTo>
                    <a:pt x="741680" y="373507"/>
                  </a:lnTo>
                  <a:lnTo>
                    <a:pt x="741680" y="498094"/>
                  </a:lnTo>
                  <a:lnTo>
                    <a:pt x="990092" y="249047"/>
                  </a:lnTo>
                  <a:close/>
                </a:path>
                <a:path w="1920239" h="1819910">
                  <a:moveTo>
                    <a:pt x="1919859" y="1571383"/>
                  </a:moveTo>
                  <a:lnTo>
                    <a:pt x="1795703" y="1571383"/>
                  </a:lnTo>
                  <a:lnTo>
                    <a:pt x="1795703" y="521208"/>
                  </a:lnTo>
                  <a:lnTo>
                    <a:pt x="1547495" y="521208"/>
                  </a:lnTo>
                  <a:lnTo>
                    <a:pt x="1547495" y="1571383"/>
                  </a:lnTo>
                  <a:lnTo>
                    <a:pt x="1423416" y="1571383"/>
                  </a:lnTo>
                  <a:lnTo>
                    <a:pt x="1671701" y="1819656"/>
                  </a:lnTo>
                  <a:lnTo>
                    <a:pt x="1919859" y="15713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73808" y="6167627"/>
              <a:ext cx="1295400" cy="385445"/>
            </a:xfrm>
            <a:custGeom>
              <a:avLst/>
              <a:gdLst/>
              <a:ahLst/>
              <a:cxnLst/>
              <a:rect l="l" t="t" r="r" b="b"/>
              <a:pathLst>
                <a:path w="1295400" h="385445">
                  <a:moveTo>
                    <a:pt x="0" y="385064"/>
                  </a:moveTo>
                  <a:lnTo>
                    <a:pt x="1295399" y="385064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385064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83108" y="464819"/>
            <a:ext cx="5591556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136135" y="5954267"/>
            <a:ext cx="4814570" cy="810895"/>
            <a:chOff x="4136135" y="5954267"/>
            <a:chExt cx="4814570" cy="810895"/>
          </a:xfrm>
        </p:grpSpPr>
        <p:sp>
          <p:nvSpPr>
            <p:cNvPr id="9" name="object 9"/>
            <p:cNvSpPr/>
            <p:nvPr/>
          </p:nvSpPr>
          <p:spPr>
            <a:xfrm>
              <a:off x="4145279" y="5963411"/>
              <a:ext cx="4796155" cy="792480"/>
            </a:xfrm>
            <a:custGeom>
              <a:avLst/>
              <a:gdLst/>
              <a:ahLst/>
              <a:cxnLst/>
              <a:rect l="l" t="t" r="r" b="b"/>
              <a:pathLst>
                <a:path w="4796155" h="792479">
                  <a:moveTo>
                    <a:pt x="4795774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4795774" y="792480"/>
                  </a:lnTo>
                  <a:lnTo>
                    <a:pt x="4795774" y="0"/>
                  </a:lnTo>
                  <a:close/>
                </a:path>
              </a:pathLst>
            </a:custGeom>
            <a:solidFill>
              <a:srgbClr val="A6C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5279" y="5963411"/>
              <a:ext cx="4796155" cy="792480"/>
            </a:xfrm>
            <a:custGeom>
              <a:avLst/>
              <a:gdLst/>
              <a:ahLst/>
              <a:cxnLst/>
              <a:rect l="l" t="t" r="r" b="b"/>
              <a:pathLst>
                <a:path w="4796155" h="792479">
                  <a:moveTo>
                    <a:pt x="0" y="792480"/>
                  </a:moveTo>
                  <a:lnTo>
                    <a:pt x="4795774" y="792480"/>
                  </a:lnTo>
                  <a:lnTo>
                    <a:pt x="4795774" y="0"/>
                  </a:lnTo>
                  <a:lnTo>
                    <a:pt x="0" y="0"/>
                  </a:lnTo>
                  <a:lnTo>
                    <a:pt x="0" y="79248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715506" y="6088481"/>
            <a:ext cx="347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36720" y="6134100"/>
            <a:ext cx="4591812" cy="44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244" y="990598"/>
            <a:ext cx="12090400" cy="5765800"/>
            <a:chOff x="47244" y="990598"/>
            <a:chExt cx="12090400" cy="5765800"/>
          </a:xfrm>
        </p:grpSpPr>
        <p:sp>
          <p:nvSpPr>
            <p:cNvPr id="3" name="object 3"/>
            <p:cNvSpPr/>
            <p:nvPr/>
          </p:nvSpPr>
          <p:spPr>
            <a:xfrm>
              <a:off x="47244" y="990598"/>
              <a:ext cx="12089892" cy="57652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8035" y="3098291"/>
              <a:ext cx="11519535" cy="3431540"/>
            </a:xfrm>
            <a:custGeom>
              <a:avLst/>
              <a:gdLst/>
              <a:ahLst/>
              <a:cxnLst/>
              <a:rect l="l" t="t" r="r" b="b"/>
              <a:pathLst>
                <a:path w="11519535" h="3431540">
                  <a:moveTo>
                    <a:pt x="4919472" y="2893695"/>
                  </a:moveTo>
                  <a:lnTo>
                    <a:pt x="11519408" y="2893695"/>
                  </a:lnTo>
                  <a:lnTo>
                    <a:pt x="11519408" y="1295400"/>
                  </a:lnTo>
                  <a:lnTo>
                    <a:pt x="4919472" y="1295400"/>
                  </a:lnTo>
                  <a:lnTo>
                    <a:pt x="4919472" y="2893695"/>
                  </a:lnTo>
                  <a:close/>
                </a:path>
                <a:path w="11519535" h="3431540">
                  <a:moveTo>
                    <a:pt x="4919472" y="3431540"/>
                  </a:moveTo>
                  <a:lnTo>
                    <a:pt x="5808980" y="3431540"/>
                  </a:lnTo>
                  <a:lnTo>
                    <a:pt x="5808980" y="3023616"/>
                  </a:lnTo>
                  <a:lnTo>
                    <a:pt x="4919472" y="3023616"/>
                  </a:lnTo>
                  <a:lnTo>
                    <a:pt x="4919472" y="3431540"/>
                  </a:lnTo>
                  <a:close/>
                </a:path>
                <a:path w="11519535" h="3431540">
                  <a:moveTo>
                    <a:pt x="0" y="356235"/>
                  </a:moveTo>
                  <a:lnTo>
                    <a:pt x="889634" y="356235"/>
                  </a:lnTo>
                  <a:lnTo>
                    <a:pt x="889634" y="0"/>
                  </a:lnTo>
                  <a:lnTo>
                    <a:pt x="0" y="0"/>
                  </a:lnTo>
                  <a:lnTo>
                    <a:pt x="0" y="356235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79475" y="252984"/>
            <a:ext cx="4066032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25061" y="191769"/>
            <a:ext cx="485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98264" y="252984"/>
            <a:ext cx="2540508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18579" y="191769"/>
            <a:ext cx="485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91528" y="252984"/>
            <a:ext cx="2538983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343144" y="4684776"/>
            <a:ext cx="1525905" cy="1527175"/>
            <a:chOff x="5343144" y="4684776"/>
            <a:chExt cx="1525905" cy="1527175"/>
          </a:xfrm>
        </p:grpSpPr>
        <p:sp>
          <p:nvSpPr>
            <p:cNvPr id="11" name="object 11"/>
            <p:cNvSpPr/>
            <p:nvPr/>
          </p:nvSpPr>
          <p:spPr>
            <a:xfrm>
              <a:off x="5343144" y="4684776"/>
              <a:ext cx="1525524" cy="15270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6692" y="4878324"/>
              <a:ext cx="940308" cy="9403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738871" y="2095500"/>
            <a:ext cx="4464050" cy="2169795"/>
            <a:chOff x="7738871" y="2095500"/>
            <a:chExt cx="4464050" cy="2169795"/>
          </a:xfrm>
        </p:grpSpPr>
        <p:sp>
          <p:nvSpPr>
            <p:cNvPr id="14" name="object 14"/>
            <p:cNvSpPr/>
            <p:nvPr/>
          </p:nvSpPr>
          <p:spPr>
            <a:xfrm>
              <a:off x="7748016" y="2104643"/>
              <a:ext cx="4443730" cy="2150110"/>
            </a:xfrm>
            <a:custGeom>
              <a:avLst/>
              <a:gdLst/>
              <a:ahLst/>
              <a:cxnLst/>
              <a:rect l="l" t="t" r="r" b="b"/>
              <a:pathLst>
                <a:path w="4443730" h="2150110">
                  <a:moveTo>
                    <a:pt x="4443730" y="323088"/>
                  </a:moveTo>
                  <a:lnTo>
                    <a:pt x="4440174" y="275336"/>
                  </a:lnTo>
                  <a:lnTo>
                    <a:pt x="4430014" y="229743"/>
                  </a:lnTo>
                  <a:lnTo>
                    <a:pt x="4413758" y="186944"/>
                  </a:lnTo>
                  <a:lnTo>
                    <a:pt x="4391660" y="147193"/>
                  </a:lnTo>
                  <a:lnTo>
                    <a:pt x="4364482" y="111125"/>
                  </a:lnTo>
                  <a:lnTo>
                    <a:pt x="4332605" y="79248"/>
                  </a:lnTo>
                  <a:lnTo>
                    <a:pt x="4296537" y="52070"/>
                  </a:lnTo>
                  <a:lnTo>
                    <a:pt x="4256913" y="29972"/>
                  </a:lnTo>
                  <a:lnTo>
                    <a:pt x="4213987" y="13716"/>
                  </a:lnTo>
                  <a:lnTo>
                    <a:pt x="4168394" y="3556"/>
                  </a:lnTo>
                  <a:lnTo>
                    <a:pt x="4120769" y="0"/>
                  </a:lnTo>
                  <a:lnTo>
                    <a:pt x="322961" y="0"/>
                  </a:lnTo>
                  <a:lnTo>
                    <a:pt x="275336" y="3556"/>
                  </a:lnTo>
                  <a:lnTo>
                    <a:pt x="229743" y="13716"/>
                  </a:lnTo>
                  <a:lnTo>
                    <a:pt x="186817" y="29972"/>
                  </a:lnTo>
                  <a:lnTo>
                    <a:pt x="147066" y="52070"/>
                  </a:lnTo>
                  <a:lnTo>
                    <a:pt x="111125" y="79248"/>
                  </a:lnTo>
                  <a:lnTo>
                    <a:pt x="79248" y="111125"/>
                  </a:lnTo>
                  <a:lnTo>
                    <a:pt x="52070" y="147193"/>
                  </a:lnTo>
                  <a:lnTo>
                    <a:pt x="29972" y="186944"/>
                  </a:lnTo>
                  <a:lnTo>
                    <a:pt x="13716" y="229743"/>
                  </a:lnTo>
                  <a:lnTo>
                    <a:pt x="3556" y="275336"/>
                  </a:lnTo>
                  <a:lnTo>
                    <a:pt x="0" y="323088"/>
                  </a:lnTo>
                  <a:lnTo>
                    <a:pt x="0" y="1615567"/>
                  </a:lnTo>
                  <a:lnTo>
                    <a:pt x="3556" y="1663319"/>
                  </a:lnTo>
                  <a:lnTo>
                    <a:pt x="13716" y="1708912"/>
                  </a:lnTo>
                  <a:lnTo>
                    <a:pt x="29972" y="1751838"/>
                  </a:lnTo>
                  <a:lnTo>
                    <a:pt x="52070" y="1791589"/>
                  </a:lnTo>
                  <a:lnTo>
                    <a:pt x="79248" y="1827657"/>
                  </a:lnTo>
                  <a:lnTo>
                    <a:pt x="111125" y="1859534"/>
                  </a:lnTo>
                  <a:lnTo>
                    <a:pt x="147066" y="1886712"/>
                  </a:lnTo>
                  <a:lnTo>
                    <a:pt x="186817" y="1908683"/>
                  </a:lnTo>
                  <a:lnTo>
                    <a:pt x="229743" y="1925066"/>
                  </a:lnTo>
                  <a:lnTo>
                    <a:pt x="275336" y="1935226"/>
                  </a:lnTo>
                  <a:lnTo>
                    <a:pt x="322961" y="1938782"/>
                  </a:lnTo>
                  <a:lnTo>
                    <a:pt x="740664" y="1938782"/>
                  </a:lnTo>
                  <a:lnTo>
                    <a:pt x="575183" y="2149983"/>
                  </a:lnTo>
                  <a:lnTo>
                    <a:pt x="1851533" y="1938782"/>
                  </a:lnTo>
                  <a:lnTo>
                    <a:pt x="4120769" y="1938782"/>
                  </a:lnTo>
                  <a:lnTo>
                    <a:pt x="4168394" y="1935226"/>
                  </a:lnTo>
                  <a:lnTo>
                    <a:pt x="4213987" y="1925066"/>
                  </a:lnTo>
                  <a:lnTo>
                    <a:pt x="4256913" y="1908683"/>
                  </a:lnTo>
                  <a:lnTo>
                    <a:pt x="4296537" y="1886712"/>
                  </a:lnTo>
                  <a:lnTo>
                    <a:pt x="4332605" y="1859534"/>
                  </a:lnTo>
                  <a:lnTo>
                    <a:pt x="4364482" y="1827657"/>
                  </a:lnTo>
                  <a:lnTo>
                    <a:pt x="4391660" y="1791589"/>
                  </a:lnTo>
                  <a:lnTo>
                    <a:pt x="4413758" y="1751838"/>
                  </a:lnTo>
                  <a:lnTo>
                    <a:pt x="4430014" y="1708912"/>
                  </a:lnTo>
                  <a:lnTo>
                    <a:pt x="4440174" y="1663319"/>
                  </a:lnTo>
                  <a:lnTo>
                    <a:pt x="4443730" y="1615567"/>
                  </a:lnTo>
                  <a:lnTo>
                    <a:pt x="4443730" y="323088"/>
                  </a:lnTo>
                  <a:close/>
                </a:path>
              </a:pathLst>
            </a:custGeom>
            <a:solidFill>
              <a:srgbClr val="DF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48777" y="2105405"/>
              <a:ext cx="4443730" cy="2150110"/>
            </a:xfrm>
            <a:custGeom>
              <a:avLst/>
              <a:gdLst/>
              <a:ahLst/>
              <a:cxnLst/>
              <a:rect l="l" t="t" r="r" b="b"/>
              <a:pathLst>
                <a:path w="4443730" h="2150110">
                  <a:moveTo>
                    <a:pt x="0" y="323088"/>
                  </a:moveTo>
                  <a:lnTo>
                    <a:pt x="3555" y="275336"/>
                  </a:lnTo>
                  <a:lnTo>
                    <a:pt x="13716" y="229743"/>
                  </a:lnTo>
                  <a:lnTo>
                    <a:pt x="29972" y="186944"/>
                  </a:lnTo>
                  <a:lnTo>
                    <a:pt x="52070" y="147193"/>
                  </a:lnTo>
                  <a:lnTo>
                    <a:pt x="79248" y="111125"/>
                  </a:lnTo>
                  <a:lnTo>
                    <a:pt x="111125" y="79248"/>
                  </a:lnTo>
                  <a:lnTo>
                    <a:pt x="147066" y="52070"/>
                  </a:lnTo>
                  <a:lnTo>
                    <a:pt x="186817" y="29972"/>
                  </a:lnTo>
                  <a:lnTo>
                    <a:pt x="229743" y="13716"/>
                  </a:lnTo>
                  <a:lnTo>
                    <a:pt x="275336" y="3556"/>
                  </a:lnTo>
                  <a:lnTo>
                    <a:pt x="322961" y="0"/>
                  </a:lnTo>
                  <a:lnTo>
                    <a:pt x="740664" y="0"/>
                  </a:lnTo>
                  <a:lnTo>
                    <a:pt x="1851532" y="0"/>
                  </a:lnTo>
                  <a:lnTo>
                    <a:pt x="4120769" y="0"/>
                  </a:lnTo>
                  <a:lnTo>
                    <a:pt x="4168394" y="3556"/>
                  </a:lnTo>
                  <a:lnTo>
                    <a:pt x="4213987" y="13716"/>
                  </a:lnTo>
                  <a:lnTo>
                    <a:pt x="4256913" y="29972"/>
                  </a:lnTo>
                  <a:lnTo>
                    <a:pt x="4296537" y="52070"/>
                  </a:lnTo>
                  <a:lnTo>
                    <a:pt x="4332605" y="79248"/>
                  </a:lnTo>
                  <a:lnTo>
                    <a:pt x="4364482" y="111125"/>
                  </a:lnTo>
                  <a:lnTo>
                    <a:pt x="4391660" y="147193"/>
                  </a:lnTo>
                  <a:lnTo>
                    <a:pt x="4413758" y="186944"/>
                  </a:lnTo>
                  <a:lnTo>
                    <a:pt x="4430014" y="229743"/>
                  </a:lnTo>
                  <a:lnTo>
                    <a:pt x="4440174" y="275336"/>
                  </a:lnTo>
                  <a:lnTo>
                    <a:pt x="4443730" y="323088"/>
                  </a:lnTo>
                  <a:lnTo>
                    <a:pt x="4443730" y="1130935"/>
                  </a:lnTo>
                  <a:lnTo>
                    <a:pt x="4443730" y="1615567"/>
                  </a:lnTo>
                  <a:lnTo>
                    <a:pt x="4440174" y="1663319"/>
                  </a:lnTo>
                  <a:lnTo>
                    <a:pt x="4430014" y="1708912"/>
                  </a:lnTo>
                  <a:lnTo>
                    <a:pt x="4413758" y="1751838"/>
                  </a:lnTo>
                  <a:lnTo>
                    <a:pt x="4391660" y="1791589"/>
                  </a:lnTo>
                  <a:lnTo>
                    <a:pt x="4364482" y="1827657"/>
                  </a:lnTo>
                  <a:lnTo>
                    <a:pt x="4332605" y="1859534"/>
                  </a:lnTo>
                  <a:lnTo>
                    <a:pt x="4296537" y="1886712"/>
                  </a:lnTo>
                  <a:lnTo>
                    <a:pt x="4256913" y="1908683"/>
                  </a:lnTo>
                  <a:lnTo>
                    <a:pt x="4213987" y="1925066"/>
                  </a:lnTo>
                  <a:lnTo>
                    <a:pt x="4168394" y="1935226"/>
                  </a:lnTo>
                  <a:lnTo>
                    <a:pt x="4120769" y="1938782"/>
                  </a:lnTo>
                  <a:lnTo>
                    <a:pt x="1851532" y="1938782"/>
                  </a:lnTo>
                  <a:lnTo>
                    <a:pt x="575182" y="2149983"/>
                  </a:lnTo>
                  <a:lnTo>
                    <a:pt x="740664" y="1938782"/>
                  </a:lnTo>
                  <a:lnTo>
                    <a:pt x="322961" y="1938782"/>
                  </a:lnTo>
                  <a:lnTo>
                    <a:pt x="275336" y="1935226"/>
                  </a:lnTo>
                  <a:lnTo>
                    <a:pt x="229743" y="1925066"/>
                  </a:lnTo>
                  <a:lnTo>
                    <a:pt x="186817" y="1908683"/>
                  </a:lnTo>
                  <a:lnTo>
                    <a:pt x="147066" y="1886712"/>
                  </a:lnTo>
                  <a:lnTo>
                    <a:pt x="111125" y="1859534"/>
                  </a:lnTo>
                  <a:lnTo>
                    <a:pt x="79248" y="1827657"/>
                  </a:lnTo>
                  <a:lnTo>
                    <a:pt x="52070" y="1791589"/>
                  </a:lnTo>
                  <a:lnTo>
                    <a:pt x="29972" y="1751838"/>
                  </a:lnTo>
                  <a:lnTo>
                    <a:pt x="13716" y="1708912"/>
                  </a:lnTo>
                  <a:lnTo>
                    <a:pt x="3555" y="1663319"/>
                  </a:lnTo>
                  <a:lnTo>
                    <a:pt x="0" y="1615567"/>
                  </a:lnTo>
                  <a:lnTo>
                    <a:pt x="0" y="1130935"/>
                  </a:lnTo>
                  <a:lnTo>
                    <a:pt x="0" y="323088"/>
                  </a:lnTo>
                  <a:close/>
                </a:path>
              </a:pathLst>
            </a:custGeom>
            <a:ln w="19812">
              <a:solidFill>
                <a:srgbClr val="800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33943" y="2366772"/>
              <a:ext cx="368807" cy="381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79307" y="2366772"/>
              <a:ext cx="609600" cy="381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84107" y="2366772"/>
              <a:ext cx="719327" cy="381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23603" y="2366772"/>
              <a:ext cx="3048000" cy="381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33943" y="2915411"/>
              <a:ext cx="368807" cy="3810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9307" y="2915411"/>
              <a:ext cx="1219200" cy="3810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93707" y="2915411"/>
              <a:ext cx="609600" cy="381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3943" y="3465575"/>
              <a:ext cx="368807" cy="3810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79307" y="3465575"/>
              <a:ext cx="3962400" cy="3810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86427" y="4362958"/>
            <a:ext cx="322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1.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62678" y="6011062"/>
            <a:ext cx="281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2.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130" y="3061208"/>
            <a:ext cx="281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3</a:t>
            </a:r>
            <a:r>
              <a:rPr sz="2400" b="1" dirty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708" y="1371600"/>
            <a:ext cx="3950208" cy="518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7616" y="480059"/>
            <a:ext cx="2542032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57932" y="418592"/>
            <a:ext cx="485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0879" y="480059"/>
            <a:ext cx="2542032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1830" y="418592"/>
            <a:ext cx="485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4144" y="480059"/>
            <a:ext cx="1525524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2708" y="2365248"/>
            <a:ext cx="3950335" cy="4074795"/>
          </a:xfrm>
          <a:custGeom>
            <a:avLst/>
            <a:gdLst/>
            <a:ahLst/>
            <a:cxnLst/>
            <a:rect l="l" t="t" r="r" b="b"/>
            <a:pathLst>
              <a:path w="3950335" h="4074795">
                <a:moveTo>
                  <a:pt x="0" y="4074795"/>
                </a:moveTo>
                <a:lnTo>
                  <a:pt x="3950080" y="4074795"/>
                </a:lnTo>
                <a:lnTo>
                  <a:pt x="3950080" y="0"/>
                </a:lnTo>
                <a:lnTo>
                  <a:pt x="0" y="0"/>
                </a:lnTo>
                <a:lnTo>
                  <a:pt x="0" y="4074795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182111"/>
            <a:ext cx="991869" cy="498475"/>
          </a:xfrm>
          <a:custGeom>
            <a:avLst/>
            <a:gdLst/>
            <a:ahLst/>
            <a:cxnLst/>
            <a:rect l="l" t="t" r="r" b="b"/>
            <a:pathLst>
              <a:path w="991869" h="498475">
                <a:moveTo>
                  <a:pt x="743140" y="0"/>
                </a:moveTo>
                <a:lnTo>
                  <a:pt x="743140" y="124460"/>
                </a:lnTo>
                <a:lnTo>
                  <a:pt x="0" y="124460"/>
                </a:lnTo>
                <a:lnTo>
                  <a:pt x="0" y="373507"/>
                </a:lnTo>
                <a:lnTo>
                  <a:pt x="743140" y="373507"/>
                </a:lnTo>
                <a:lnTo>
                  <a:pt x="743140" y="497967"/>
                </a:lnTo>
                <a:lnTo>
                  <a:pt x="991616" y="248920"/>
                </a:lnTo>
                <a:lnTo>
                  <a:pt x="7431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89320" y="4200144"/>
            <a:ext cx="1342390" cy="559435"/>
          </a:xfrm>
          <a:custGeom>
            <a:avLst/>
            <a:gdLst/>
            <a:ahLst/>
            <a:cxnLst/>
            <a:rect l="l" t="t" r="r" b="b"/>
            <a:pathLst>
              <a:path w="1342390" h="559435">
                <a:moveTo>
                  <a:pt x="1062735" y="0"/>
                </a:moveTo>
                <a:lnTo>
                  <a:pt x="1062735" y="139826"/>
                </a:lnTo>
                <a:lnTo>
                  <a:pt x="0" y="139826"/>
                </a:lnTo>
                <a:lnTo>
                  <a:pt x="0" y="419353"/>
                </a:lnTo>
                <a:lnTo>
                  <a:pt x="1062735" y="419353"/>
                </a:lnTo>
                <a:lnTo>
                  <a:pt x="1062735" y="559180"/>
                </a:lnTo>
                <a:lnTo>
                  <a:pt x="1342262" y="279526"/>
                </a:lnTo>
                <a:lnTo>
                  <a:pt x="10627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469123" y="137160"/>
            <a:ext cx="4733925" cy="6731000"/>
            <a:chOff x="7469123" y="137160"/>
            <a:chExt cx="4733925" cy="6731000"/>
          </a:xfrm>
        </p:grpSpPr>
        <p:sp>
          <p:nvSpPr>
            <p:cNvPr id="12" name="object 12"/>
            <p:cNvSpPr/>
            <p:nvPr/>
          </p:nvSpPr>
          <p:spPr>
            <a:xfrm>
              <a:off x="7555991" y="137160"/>
              <a:ext cx="3217163" cy="65867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56753" y="4048506"/>
              <a:ext cx="3186430" cy="862330"/>
            </a:xfrm>
            <a:custGeom>
              <a:avLst/>
              <a:gdLst/>
              <a:ahLst/>
              <a:cxnLst/>
              <a:rect l="l" t="t" r="r" b="b"/>
              <a:pathLst>
                <a:path w="3186429" h="862329">
                  <a:moveTo>
                    <a:pt x="0" y="862330"/>
                  </a:moveTo>
                  <a:lnTo>
                    <a:pt x="3186303" y="862330"/>
                  </a:lnTo>
                  <a:lnTo>
                    <a:pt x="3186303" y="0"/>
                  </a:lnTo>
                  <a:lnTo>
                    <a:pt x="0" y="0"/>
                  </a:lnTo>
                  <a:lnTo>
                    <a:pt x="0" y="862330"/>
                  </a:lnTo>
                  <a:close/>
                </a:path>
              </a:pathLst>
            </a:custGeom>
            <a:ln w="563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78267" y="4962140"/>
              <a:ext cx="4713605" cy="1895475"/>
            </a:xfrm>
            <a:custGeom>
              <a:avLst/>
              <a:gdLst/>
              <a:ahLst/>
              <a:cxnLst/>
              <a:rect l="l" t="t" r="r" b="b"/>
              <a:pathLst>
                <a:path w="4713605" h="1895475">
                  <a:moveTo>
                    <a:pt x="4713605" y="0"/>
                  </a:moveTo>
                  <a:lnTo>
                    <a:pt x="0" y="0"/>
                  </a:lnTo>
                  <a:lnTo>
                    <a:pt x="0" y="1895348"/>
                  </a:lnTo>
                  <a:lnTo>
                    <a:pt x="4713605" y="1895348"/>
                  </a:lnTo>
                  <a:lnTo>
                    <a:pt x="4713605" y="0"/>
                  </a:lnTo>
                  <a:close/>
                </a:path>
              </a:pathLst>
            </a:custGeom>
            <a:solidFill>
              <a:srgbClr val="A6C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79029" y="4962906"/>
              <a:ext cx="4713605" cy="1895475"/>
            </a:xfrm>
            <a:custGeom>
              <a:avLst/>
              <a:gdLst/>
              <a:ahLst/>
              <a:cxnLst/>
              <a:rect l="l" t="t" r="r" b="b"/>
              <a:pathLst>
                <a:path w="4713605" h="1895475">
                  <a:moveTo>
                    <a:pt x="4713605" y="0"/>
                  </a:moveTo>
                  <a:lnTo>
                    <a:pt x="0" y="0"/>
                  </a:lnTo>
                  <a:lnTo>
                    <a:pt x="0" y="1895345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68183" y="4998719"/>
              <a:ext cx="1776983" cy="3169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68183" y="5410200"/>
              <a:ext cx="307848" cy="3169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5" y="5410200"/>
              <a:ext cx="1522476" cy="3169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52788" y="5410200"/>
              <a:ext cx="507492" cy="3169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68183" y="5867400"/>
              <a:ext cx="307848" cy="3169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83295" y="5867400"/>
              <a:ext cx="2029968" cy="3169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60279" y="5867400"/>
              <a:ext cx="163068" cy="3169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41051" y="5867400"/>
              <a:ext cx="1016507" cy="3169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03051" y="5867400"/>
              <a:ext cx="163068" cy="3169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68183" y="6324600"/>
              <a:ext cx="307848" cy="31699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83295" y="6324600"/>
              <a:ext cx="1776983" cy="31699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E1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7753" y="1336675"/>
            <a:ext cx="74434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感謝您!</a:t>
            </a:r>
            <a:r>
              <a:rPr spc="-90" dirty="0"/>
              <a:t> </a:t>
            </a:r>
            <a:r>
              <a:rPr dirty="0"/>
              <a:t>推動閱讀風氣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29228" y="3862539"/>
            <a:ext cx="5129530" cy="2501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 err="1">
                <a:solidFill>
                  <a:srgbClr val="FFFFFF"/>
                </a:solidFill>
                <a:latin typeface="Microsoft JhengHei"/>
                <a:cs typeface="Microsoft JhengHei"/>
              </a:rPr>
              <a:t>問題反映請洽圖書館</a:t>
            </a:r>
            <a:endParaRPr lang="en-US" altLang="zh-TW" sz="3200" dirty="0">
              <a:solidFill>
                <a:srgbClr val="FFFFFF"/>
              </a:solidFill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zh-TW" altLang="en-US" sz="320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數位資訊組 吳培寧</a:t>
            </a:r>
            <a:endParaRPr lang="en-US" altLang="zh-TW" sz="3200" spc="5" dirty="0">
              <a:solidFill>
                <a:srgbClr val="FFFFFF"/>
              </a:solidFill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Microsoft JhengHei"/>
                <a:cs typeface="Microsoft JhengHei"/>
              </a:rPr>
              <a:t>分</a:t>
            </a:r>
            <a:r>
              <a:rPr sz="3200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JhengHei"/>
                <a:cs typeface="Microsoft JhengHei"/>
              </a:rPr>
              <a:t>機：3418</a:t>
            </a:r>
            <a:endParaRPr sz="32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FFFFFF"/>
                </a:solidFill>
                <a:latin typeface="Microsoft JhengHei"/>
                <a:cs typeface="Microsoft JhengHei"/>
              </a:rPr>
              <a:t>Email：</a:t>
            </a:r>
            <a:endParaRPr sz="32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lang="en-US" sz="3200" dirty="0">
                <a:solidFill>
                  <a:srgbClr val="FFFFFF"/>
                </a:solidFill>
                <a:latin typeface="Microsoft JhengHei"/>
                <a:cs typeface="Microsoft JhengHei"/>
                <a:hlinkClick r:id="rId2"/>
              </a:rPr>
              <a:t>eva788137</a:t>
            </a:r>
            <a:r>
              <a:rPr sz="3200" dirty="0">
                <a:solidFill>
                  <a:srgbClr val="FFFFFF"/>
                </a:solidFill>
                <a:latin typeface="Microsoft JhengHei"/>
                <a:cs typeface="Microsoft JhengHei"/>
                <a:hlinkClick r:id="rId2"/>
              </a:rPr>
              <a:t>@asia.edu.tw</a:t>
            </a:r>
            <a:endParaRPr sz="32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7903" y="795527"/>
            <a:ext cx="8536305" cy="762000"/>
            <a:chOff x="1517903" y="795527"/>
            <a:chExt cx="8536305" cy="762000"/>
          </a:xfrm>
        </p:grpSpPr>
        <p:sp>
          <p:nvSpPr>
            <p:cNvPr id="3" name="object 3"/>
            <p:cNvSpPr/>
            <p:nvPr/>
          </p:nvSpPr>
          <p:spPr>
            <a:xfrm>
              <a:off x="1517903" y="795527"/>
              <a:ext cx="6707124" cy="762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5427" y="795527"/>
              <a:ext cx="2438400" cy="76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528572" y="1943100"/>
            <a:ext cx="5826760" cy="635635"/>
            <a:chOff x="1528572" y="1943100"/>
            <a:chExt cx="5826760" cy="635635"/>
          </a:xfrm>
        </p:grpSpPr>
        <p:sp>
          <p:nvSpPr>
            <p:cNvPr id="6" name="object 6"/>
            <p:cNvSpPr/>
            <p:nvPr/>
          </p:nvSpPr>
          <p:spPr>
            <a:xfrm>
              <a:off x="1528572" y="2042160"/>
              <a:ext cx="760476" cy="507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2284" y="1943100"/>
              <a:ext cx="2540508" cy="635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05300" y="1943100"/>
              <a:ext cx="2540507" cy="635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36792" y="1943100"/>
              <a:ext cx="1018032" cy="6355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28572" y="3162300"/>
            <a:ext cx="5826760" cy="635635"/>
            <a:chOff x="1528572" y="3162300"/>
            <a:chExt cx="5826760" cy="635635"/>
          </a:xfrm>
        </p:grpSpPr>
        <p:sp>
          <p:nvSpPr>
            <p:cNvPr id="11" name="object 11"/>
            <p:cNvSpPr/>
            <p:nvPr/>
          </p:nvSpPr>
          <p:spPr>
            <a:xfrm>
              <a:off x="1528572" y="3261360"/>
              <a:ext cx="760476" cy="5074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72284" y="3162300"/>
              <a:ext cx="3049523" cy="6355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2792" y="3162300"/>
              <a:ext cx="2542032" cy="6355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609088" y="4297679"/>
            <a:ext cx="5369560" cy="508000"/>
            <a:chOff x="2609088" y="4297679"/>
            <a:chExt cx="5369560" cy="508000"/>
          </a:xfrm>
        </p:grpSpPr>
        <p:sp>
          <p:nvSpPr>
            <p:cNvPr id="15" name="object 15"/>
            <p:cNvSpPr/>
            <p:nvPr/>
          </p:nvSpPr>
          <p:spPr>
            <a:xfrm>
              <a:off x="2609088" y="4297679"/>
              <a:ext cx="1219200" cy="5074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1380" y="4297679"/>
              <a:ext cx="2029968" cy="5074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45964" y="4297679"/>
              <a:ext cx="2331719" cy="5074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65847" y="4297679"/>
              <a:ext cx="812292" cy="5074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609088" y="5273040"/>
            <a:ext cx="3655060" cy="508000"/>
            <a:chOff x="2609088" y="5273040"/>
            <a:chExt cx="3655060" cy="508000"/>
          </a:xfrm>
        </p:grpSpPr>
        <p:sp>
          <p:nvSpPr>
            <p:cNvPr id="20" name="object 20"/>
            <p:cNvSpPr/>
            <p:nvPr/>
          </p:nvSpPr>
          <p:spPr>
            <a:xfrm>
              <a:off x="2609088" y="5273040"/>
              <a:ext cx="2436876" cy="5074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39055" y="5273040"/>
              <a:ext cx="1624584" cy="50749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53233" y="4348353"/>
            <a:ext cx="309880" cy="2384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spc="-10" dirty="0">
                <a:solidFill>
                  <a:srgbClr val="88D0D4"/>
                </a:solidFill>
                <a:latin typeface="Wingdings 3"/>
                <a:cs typeface="Wingdings 3"/>
              </a:rPr>
              <a:t></a:t>
            </a:r>
            <a:endParaRPr sz="2550">
              <a:latin typeface="Wingdings 3"/>
              <a:cs typeface="Wingdings 3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0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</a:pPr>
            <a:r>
              <a:rPr sz="2550" spc="-10" dirty="0">
                <a:solidFill>
                  <a:srgbClr val="88D0D4"/>
                </a:solidFill>
                <a:latin typeface="Wingdings 3"/>
                <a:cs typeface="Wingdings 3"/>
              </a:rPr>
              <a:t></a:t>
            </a:r>
            <a:endParaRPr sz="2550">
              <a:latin typeface="Wingdings 3"/>
              <a:cs typeface="Wingdings 3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</a:pPr>
            <a:r>
              <a:rPr sz="2550" spc="-10" dirty="0">
                <a:solidFill>
                  <a:srgbClr val="88D0D4"/>
                </a:solidFill>
                <a:latin typeface="Wingdings 3"/>
                <a:cs typeface="Wingdings 3"/>
              </a:rPr>
              <a:t></a:t>
            </a:r>
            <a:endParaRPr sz="2550">
              <a:latin typeface="Wingdings 3"/>
              <a:cs typeface="Wingdings 3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09088" y="6248400"/>
            <a:ext cx="2436876" cy="5074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63611" y="3572255"/>
            <a:ext cx="1449324" cy="1447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1030224"/>
            <a:ext cx="9980930" cy="5828030"/>
            <a:chOff x="838200" y="1030224"/>
            <a:chExt cx="9980930" cy="5828030"/>
          </a:xfrm>
        </p:grpSpPr>
        <p:sp>
          <p:nvSpPr>
            <p:cNvPr id="3" name="object 3"/>
            <p:cNvSpPr/>
            <p:nvPr/>
          </p:nvSpPr>
          <p:spPr>
            <a:xfrm>
              <a:off x="838200" y="1040890"/>
              <a:ext cx="9980676" cy="58171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7488" y="1039368"/>
              <a:ext cx="1187450" cy="1049655"/>
            </a:xfrm>
            <a:custGeom>
              <a:avLst/>
              <a:gdLst/>
              <a:ahLst/>
              <a:cxnLst/>
              <a:rect l="l" t="t" r="r" b="b"/>
              <a:pathLst>
                <a:path w="1187450" h="1049655">
                  <a:moveTo>
                    <a:pt x="593470" y="0"/>
                  </a:moveTo>
                  <a:lnTo>
                    <a:pt x="542289" y="1905"/>
                  </a:lnTo>
                  <a:lnTo>
                    <a:pt x="492251" y="7620"/>
                  </a:lnTo>
                  <a:lnTo>
                    <a:pt x="443611" y="16891"/>
                  </a:lnTo>
                  <a:lnTo>
                    <a:pt x="396620" y="29591"/>
                  </a:lnTo>
                  <a:lnTo>
                    <a:pt x="351281" y="45466"/>
                  </a:lnTo>
                  <a:lnTo>
                    <a:pt x="307975" y="64643"/>
                  </a:lnTo>
                  <a:lnTo>
                    <a:pt x="266700" y="86614"/>
                  </a:lnTo>
                  <a:lnTo>
                    <a:pt x="227711" y="111506"/>
                  </a:lnTo>
                  <a:lnTo>
                    <a:pt x="191134" y="138937"/>
                  </a:lnTo>
                  <a:lnTo>
                    <a:pt x="157225" y="169037"/>
                  </a:lnTo>
                  <a:lnTo>
                    <a:pt x="126111" y="201295"/>
                  </a:lnTo>
                  <a:lnTo>
                    <a:pt x="98043" y="235839"/>
                  </a:lnTo>
                  <a:lnTo>
                    <a:pt x="73025" y="272288"/>
                  </a:lnTo>
                  <a:lnTo>
                    <a:pt x="51434" y="310642"/>
                  </a:lnTo>
                  <a:lnTo>
                    <a:pt x="33400" y="350647"/>
                  </a:lnTo>
                  <a:lnTo>
                    <a:pt x="19075" y="392303"/>
                  </a:lnTo>
                  <a:lnTo>
                    <a:pt x="8597" y="435229"/>
                  </a:lnTo>
                  <a:lnTo>
                    <a:pt x="2184" y="479425"/>
                  </a:lnTo>
                  <a:lnTo>
                    <a:pt x="0" y="524764"/>
                  </a:lnTo>
                  <a:lnTo>
                    <a:pt x="2184" y="570103"/>
                  </a:lnTo>
                  <a:lnTo>
                    <a:pt x="8597" y="614299"/>
                  </a:lnTo>
                  <a:lnTo>
                    <a:pt x="19075" y="657225"/>
                  </a:lnTo>
                  <a:lnTo>
                    <a:pt x="33400" y="698881"/>
                  </a:lnTo>
                  <a:lnTo>
                    <a:pt x="51434" y="738886"/>
                  </a:lnTo>
                  <a:lnTo>
                    <a:pt x="73025" y="777240"/>
                  </a:lnTo>
                  <a:lnTo>
                    <a:pt x="98043" y="813689"/>
                  </a:lnTo>
                  <a:lnTo>
                    <a:pt x="126111" y="848233"/>
                  </a:lnTo>
                  <a:lnTo>
                    <a:pt x="157225" y="880491"/>
                  </a:lnTo>
                  <a:lnTo>
                    <a:pt x="191134" y="910463"/>
                  </a:lnTo>
                  <a:lnTo>
                    <a:pt x="227711" y="938022"/>
                  </a:lnTo>
                  <a:lnTo>
                    <a:pt x="266700" y="962914"/>
                  </a:lnTo>
                  <a:lnTo>
                    <a:pt x="307975" y="984885"/>
                  </a:lnTo>
                  <a:lnTo>
                    <a:pt x="351281" y="1004062"/>
                  </a:lnTo>
                  <a:lnTo>
                    <a:pt x="396620" y="1019937"/>
                  </a:lnTo>
                  <a:lnTo>
                    <a:pt x="443611" y="1032637"/>
                  </a:lnTo>
                  <a:lnTo>
                    <a:pt x="492251" y="1041908"/>
                  </a:lnTo>
                  <a:lnTo>
                    <a:pt x="542289" y="1047623"/>
                  </a:lnTo>
                  <a:lnTo>
                    <a:pt x="593470" y="1049528"/>
                  </a:lnTo>
                  <a:lnTo>
                    <a:pt x="644651" y="1047623"/>
                  </a:lnTo>
                  <a:lnTo>
                    <a:pt x="694689" y="1041908"/>
                  </a:lnTo>
                  <a:lnTo>
                    <a:pt x="743331" y="1032637"/>
                  </a:lnTo>
                  <a:lnTo>
                    <a:pt x="790320" y="1019937"/>
                  </a:lnTo>
                  <a:lnTo>
                    <a:pt x="835660" y="1004062"/>
                  </a:lnTo>
                  <a:lnTo>
                    <a:pt x="878967" y="984885"/>
                  </a:lnTo>
                  <a:lnTo>
                    <a:pt x="920242" y="962914"/>
                  </a:lnTo>
                  <a:lnTo>
                    <a:pt x="959231" y="938022"/>
                  </a:lnTo>
                  <a:lnTo>
                    <a:pt x="995807" y="910463"/>
                  </a:lnTo>
                  <a:lnTo>
                    <a:pt x="1029716" y="880491"/>
                  </a:lnTo>
                  <a:lnTo>
                    <a:pt x="1060831" y="848233"/>
                  </a:lnTo>
                  <a:lnTo>
                    <a:pt x="1088898" y="813689"/>
                  </a:lnTo>
                  <a:lnTo>
                    <a:pt x="1113917" y="777240"/>
                  </a:lnTo>
                  <a:lnTo>
                    <a:pt x="1135380" y="738886"/>
                  </a:lnTo>
                  <a:lnTo>
                    <a:pt x="1153541" y="698881"/>
                  </a:lnTo>
                  <a:lnTo>
                    <a:pt x="1167892" y="657225"/>
                  </a:lnTo>
                  <a:lnTo>
                    <a:pt x="1178306" y="614299"/>
                  </a:lnTo>
                  <a:lnTo>
                    <a:pt x="1184783" y="570103"/>
                  </a:lnTo>
                  <a:lnTo>
                    <a:pt x="1186942" y="524764"/>
                  </a:lnTo>
                  <a:lnTo>
                    <a:pt x="1184783" y="479425"/>
                  </a:lnTo>
                  <a:lnTo>
                    <a:pt x="1178306" y="435229"/>
                  </a:lnTo>
                  <a:lnTo>
                    <a:pt x="1167892" y="392303"/>
                  </a:lnTo>
                  <a:lnTo>
                    <a:pt x="1153541" y="350647"/>
                  </a:lnTo>
                  <a:lnTo>
                    <a:pt x="1135380" y="310642"/>
                  </a:lnTo>
                  <a:lnTo>
                    <a:pt x="1113917" y="272288"/>
                  </a:lnTo>
                  <a:lnTo>
                    <a:pt x="1088898" y="235839"/>
                  </a:lnTo>
                  <a:lnTo>
                    <a:pt x="1060831" y="201295"/>
                  </a:lnTo>
                  <a:lnTo>
                    <a:pt x="1029716" y="169037"/>
                  </a:lnTo>
                  <a:lnTo>
                    <a:pt x="995807" y="138937"/>
                  </a:lnTo>
                  <a:lnTo>
                    <a:pt x="959231" y="111506"/>
                  </a:lnTo>
                  <a:lnTo>
                    <a:pt x="920242" y="86614"/>
                  </a:lnTo>
                  <a:lnTo>
                    <a:pt x="878967" y="64643"/>
                  </a:lnTo>
                  <a:lnTo>
                    <a:pt x="835660" y="45466"/>
                  </a:lnTo>
                  <a:lnTo>
                    <a:pt x="790320" y="29591"/>
                  </a:lnTo>
                  <a:lnTo>
                    <a:pt x="743331" y="16891"/>
                  </a:lnTo>
                  <a:lnTo>
                    <a:pt x="694689" y="7620"/>
                  </a:lnTo>
                  <a:lnTo>
                    <a:pt x="644651" y="1905"/>
                  </a:lnTo>
                  <a:lnTo>
                    <a:pt x="5934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8864" y="1353311"/>
              <a:ext cx="504190" cy="108585"/>
            </a:xfrm>
            <a:custGeom>
              <a:avLst/>
              <a:gdLst/>
              <a:ahLst/>
              <a:cxnLst/>
              <a:rect l="l" t="t" r="r" b="b"/>
              <a:pathLst>
                <a:path w="504189" h="108584">
                  <a:moveTo>
                    <a:pt x="123571" y="54102"/>
                  </a:moveTo>
                  <a:lnTo>
                    <a:pt x="118745" y="33020"/>
                  </a:lnTo>
                  <a:lnTo>
                    <a:pt x="105537" y="15875"/>
                  </a:lnTo>
                  <a:lnTo>
                    <a:pt x="85852" y="4318"/>
                  </a:lnTo>
                  <a:lnTo>
                    <a:pt x="61849" y="0"/>
                  </a:lnTo>
                  <a:lnTo>
                    <a:pt x="37846" y="4318"/>
                  </a:lnTo>
                  <a:lnTo>
                    <a:pt x="18161" y="15875"/>
                  </a:lnTo>
                  <a:lnTo>
                    <a:pt x="4826" y="33020"/>
                  </a:lnTo>
                  <a:lnTo>
                    <a:pt x="0" y="54102"/>
                  </a:lnTo>
                  <a:lnTo>
                    <a:pt x="4826" y="75184"/>
                  </a:lnTo>
                  <a:lnTo>
                    <a:pt x="18161" y="92329"/>
                  </a:lnTo>
                  <a:lnTo>
                    <a:pt x="37846" y="104013"/>
                  </a:lnTo>
                  <a:lnTo>
                    <a:pt x="61849" y="108204"/>
                  </a:lnTo>
                  <a:lnTo>
                    <a:pt x="85852" y="104013"/>
                  </a:lnTo>
                  <a:lnTo>
                    <a:pt x="105537" y="92329"/>
                  </a:lnTo>
                  <a:lnTo>
                    <a:pt x="118745" y="75184"/>
                  </a:lnTo>
                  <a:lnTo>
                    <a:pt x="123571" y="54102"/>
                  </a:lnTo>
                  <a:close/>
                </a:path>
                <a:path w="504189" h="108584">
                  <a:moveTo>
                    <a:pt x="504190" y="54102"/>
                  </a:moveTo>
                  <a:lnTo>
                    <a:pt x="499364" y="33020"/>
                  </a:lnTo>
                  <a:lnTo>
                    <a:pt x="486029" y="15875"/>
                  </a:lnTo>
                  <a:lnTo>
                    <a:pt x="466344" y="4318"/>
                  </a:lnTo>
                  <a:lnTo>
                    <a:pt x="442341" y="0"/>
                  </a:lnTo>
                  <a:lnTo>
                    <a:pt x="418338" y="4318"/>
                  </a:lnTo>
                  <a:lnTo>
                    <a:pt x="398653" y="15875"/>
                  </a:lnTo>
                  <a:lnTo>
                    <a:pt x="385445" y="33020"/>
                  </a:lnTo>
                  <a:lnTo>
                    <a:pt x="380619" y="54102"/>
                  </a:lnTo>
                  <a:lnTo>
                    <a:pt x="385445" y="75184"/>
                  </a:lnTo>
                  <a:lnTo>
                    <a:pt x="398653" y="92329"/>
                  </a:lnTo>
                  <a:lnTo>
                    <a:pt x="418338" y="104013"/>
                  </a:lnTo>
                  <a:lnTo>
                    <a:pt x="442341" y="108204"/>
                  </a:lnTo>
                  <a:lnTo>
                    <a:pt x="466344" y="104013"/>
                  </a:lnTo>
                  <a:lnTo>
                    <a:pt x="486029" y="92329"/>
                  </a:lnTo>
                  <a:lnTo>
                    <a:pt x="499364" y="75184"/>
                  </a:lnTo>
                  <a:lnTo>
                    <a:pt x="504190" y="54102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8250" y="1040130"/>
              <a:ext cx="1187450" cy="1049655"/>
            </a:xfrm>
            <a:custGeom>
              <a:avLst/>
              <a:gdLst/>
              <a:ahLst/>
              <a:cxnLst/>
              <a:rect l="l" t="t" r="r" b="b"/>
              <a:pathLst>
                <a:path w="1187450" h="1049655">
                  <a:moveTo>
                    <a:pt x="341375" y="368046"/>
                  </a:moveTo>
                  <a:lnTo>
                    <a:pt x="346328" y="346964"/>
                  </a:lnTo>
                  <a:lnTo>
                    <a:pt x="359663" y="329819"/>
                  </a:lnTo>
                  <a:lnTo>
                    <a:pt x="379475" y="318262"/>
                  </a:lnTo>
                  <a:lnTo>
                    <a:pt x="403732" y="313944"/>
                  </a:lnTo>
                  <a:lnTo>
                    <a:pt x="427989" y="318262"/>
                  </a:lnTo>
                  <a:lnTo>
                    <a:pt x="447801" y="329819"/>
                  </a:lnTo>
                  <a:lnTo>
                    <a:pt x="461137" y="346964"/>
                  </a:lnTo>
                  <a:lnTo>
                    <a:pt x="466089" y="368046"/>
                  </a:lnTo>
                  <a:lnTo>
                    <a:pt x="461137" y="389128"/>
                  </a:lnTo>
                  <a:lnTo>
                    <a:pt x="447801" y="406273"/>
                  </a:lnTo>
                  <a:lnTo>
                    <a:pt x="427989" y="417957"/>
                  </a:lnTo>
                  <a:lnTo>
                    <a:pt x="403732" y="422148"/>
                  </a:lnTo>
                  <a:lnTo>
                    <a:pt x="379475" y="417957"/>
                  </a:lnTo>
                  <a:lnTo>
                    <a:pt x="359663" y="406273"/>
                  </a:lnTo>
                  <a:lnTo>
                    <a:pt x="346328" y="389128"/>
                  </a:lnTo>
                  <a:lnTo>
                    <a:pt x="341375" y="368046"/>
                  </a:lnTo>
                  <a:close/>
                </a:path>
                <a:path w="1187450" h="1049655">
                  <a:moveTo>
                    <a:pt x="722376" y="368046"/>
                  </a:moveTo>
                  <a:lnTo>
                    <a:pt x="727201" y="346964"/>
                  </a:lnTo>
                  <a:lnTo>
                    <a:pt x="740410" y="329819"/>
                  </a:lnTo>
                  <a:lnTo>
                    <a:pt x="759968" y="318262"/>
                  </a:lnTo>
                  <a:lnTo>
                    <a:pt x="783970" y="313944"/>
                  </a:lnTo>
                  <a:lnTo>
                    <a:pt x="807847" y="318262"/>
                  </a:lnTo>
                  <a:lnTo>
                    <a:pt x="827532" y="329819"/>
                  </a:lnTo>
                  <a:lnTo>
                    <a:pt x="840739" y="346964"/>
                  </a:lnTo>
                  <a:lnTo>
                    <a:pt x="845566" y="368046"/>
                  </a:lnTo>
                  <a:lnTo>
                    <a:pt x="840739" y="389128"/>
                  </a:lnTo>
                  <a:lnTo>
                    <a:pt x="827532" y="406273"/>
                  </a:lnTo>
                  <a:lnTo>
                    <a:pt x="807847" y="417957"/>
                  </a:lnTo>
                  <a:lnTo>
                    <a:pt x="783970" y="422148"/>
                  </a:lnTo>
                  <a:lnTo>
                    <a:pt x="759968" y="417957"/>
                  </a:lnTo>
                  <a:lnTo>
                    <a:pt x="740410" y="406273"/>
                  </a:lnTo>
                  <a:lnTo>
                    <a:pt x="727201" y="389128"/>
                  </a:lnTo>
                  <a:lnTo>
                    <a:pt x="722376" y="368046"/>
                  </a:lnTo>
                  <a:close/>
                </a:path>
                <a:path w="1187450" h="1049655">
                  <a:moveTo>
                    <a:pt x="272796" y="752856"/>
                  </a:moveTo>
                  <a:lnTo>
                    <a:pt x="318643" y="778637"/>
                  </a:lnTo>
                  <a:lnTo>
                    <a:pt x="364616" y="800608"/>
                  </a:lnTo>
                  <a:lnTo>
                    <a:pt x="410463" y="818388"/>
                  </a:lnTo>
                  <a:lnTo>
                    <a:pt x="456311" y="832358"/>
                  </a:lnTo>
                  <a:lnTo>
                    <a:pt x="502157" y="842264"/>
                  </a:lnTo>
                  <a:lnTo>
                    <a:pt x="548005" y="848233"/>
                  </a:lnTo>
                  <a:lnTo>
                    <a:pt x="593725" y="850265"/>
                  </a:lnTo>
                  <a:lnTo>
                    <a:pt x="639572" y="848233"/>
                  </a:lnTo>
                  <a:lnTo>
                    <a:pt x="685419" y="842264"/>
                  </a:lnTo>
                  <a:lnTo>
                    <a:pt x="731266" y="832358"/>
                  </a:lnTo>
                  <a:lnTo>
                    <a:pt x="776986" y="818388"/>
                  </a:lnTo>
                  <a:lnTo>
                    <a:pt x="822832" y="800608"/>
                  </a:lnTo>
                  <a:lnTo>
                    <a:pt x="868552" y="778637"/>
                  </a:lnTo>
                  <a:lnTo>
                    <a:pt x="914400" y="752856"/>
                  </a:lnTo>
                </a:path>
                <a:path w="1187450" h="1049655">
                  <a:moveTo>
                    <a:pt x="0" y="524764"/>
                  </a:moveTo>
                  <a:lnTo>
                    <a:pt x="2184" y="479425"/>
                  </a:lnTo>
                  <a:lnTo>
                    <a:pt x="8597" y="435229"/>
                  </a:lnTo>
                  <a:lnTo>
                    <a:pt x="19075" y="392303"/>
                  </a:lnTo>
                  <a:lnTo>
                    <a:pt x="33400" y="350647"/>
                  </a:lnTo>
                  <a:lnTo>
                    <a:pt x="51434" y="310642"/>
                  </a:lnTo>
                  <a:lnTo>
                    <a:pt x="73025" y="272288"/>
                  </a:lnTo>
                  <a:lnTo>
                    <a:pt x="98043" y="235839"/>
                  </a:lnTo>
                  <a:lnTo>
                    <a:pt x="126111" y="201295"/>
                  </a:lnTo>
                  <a:lnTo>
                    <a:pt x="157225" y="169037"/>
                  </a:lnTo>
                  <a:lnTo>
                    <a:pt x="191134" y="138937"/>
                  </a:lnTo>
                  <a:lnTo>
                    <a:pt x="227711" y="111506"/>
                  </a:lnTo>
                  <a:lnTo>
                    <a:pt x="266700" y="86614"/>
                  </a:lnTo>
                  <a:lnTo>
                    <a:pt x="307975" y="64643"/>
                  </a:lnTo>
                  <a:lnTo>
                    <a:pt x="351281" y="45466"/>
                  </a:lnTo>
                  <a:lnTo>
                    <a:pt x="396620" y="29591"/>
                  </a:lnTo>
                  <a:lnTo>
                    <a:pt x="443611" y="16891"/>
                  </a:lnTo>
                  <a:lnTo>
                    <a:pt x="492251" y="7620"/>
                  </a:lnTo>
                  <a:lnTo>
                    <a:pt x="542289" y="1905"/>
                  </a:lnTo>
                  <a:lnTo>
                    <a:pt x="593470" y="0"/>
                  </a:lnTo>
                  <a:lnTo>
                    <a:pt x="644651" y="1905"/>
                  </a:lnTo>
                  <a:lnTo>
                    <a:pt x="694689" y="7620"/>
                  </a:lnTo>
                  <a:lnTo>
                    <a:pt x="743331" y="16891"/>
                  </a:lnTo>
                  <a:lnTo>
                    <a:pt x="790320" y="29591"/>
                  </a:lnTo>
                  <a:lnTo>
                    <a:pt x="835660" y="45466"/>
                  </a:lnTo>
                  <a:lnTo>
                    <a:pt x="878967" y="64643"/>
                  </a:lnTo>
                  <a:lnTo>
                    <a:pt x="920242" y="86614"/>
                  </a:lnTo>
                  <a:lnTo>
                    <a:pt x="959231" y="111506"/>
                  </a:lnTo>
                  <a:lnTo>
                    <a:pt x="995807" y="138937"/>
                  </a:lnTo>
                  <a:lnTo>
                    <a:pt x="1029716" y="169037"/>
                  </a:lnTo>
                  <a:lnTo>
                    <a:pt x="1060831" y="201295"/>
                  </a:lnTo>
                  <a:lnTo>
                    <a:pt x="1088898" y="235839"/>
                  </a:lnTo>
                  <a:lnTo>
                    <a:pt x="1113917" y="272288"/>
                  </a:lnTo>
                  <a:lnTo>
                    <a:pt x="1135380" y="310642"/>
                  </a:lnTo>
                  <a:lnTo>
                    <a:pt x="1153541" y="350647"/>
                  </a:lnTo>
                  <a:lnTo>
                    <a:pt x="1167892" y="392303"/>
                  </a:lnTo>
                  <a:lnTo>
                    <a:pt x="1178306" y="435229"/>
                  </a:lnTo>
                  <a:lnTo>
                    <a:pt x="1184783" y="479425"/>
                  </a:lnTo>
                  <a:lnTo>
                    <a:pt x="1186942" y="524764"/>
                  </a:lnTo>
                  <a:lnTo>
                    <a:pt x="1184783" y="570103"/>
                  </a:lnTo>
                  <a:lnTo>
                    <a:pt x="1178306" y="614299"/>
                  </a:lnTo>
                  <a:lnTo>
                    <a:pt x="1167892" y="657225"/>
                  </a:lnTo>
                  <a:lnTo>
                    <a:pt x="1153541" y="698881"/>
                  </a:lnTo>
                  <a:lnTo>
                    <a:pt x="1135380" y="738886"/>
                  </a:lnTo>
                  <a:lnTo>
                    <a:pt x="1113917" y="777240"/>
                  </a:lnTo>
                  <a:lnTo>
                    <a:pt x="1088898" y="813689"/>
                  </a:lnTo>
                  <a:lnTo>
                    <a:pt x="1060831" y="848233"/>
                  </a:lnTo>
                  <a:lnTo>
                    <a:pt x="1029716" y="880491"/>
                  </a:lnTo>
                  <a:lnTo>
                    <a:pt x="995807" y="910463"/>
                  </a:lnTo>
                  <a:lnTo>
                    <a:pt x="959231" y="938022"/>
                  </a:lnTo>
                  <a:lnTo>
                    <a:pt x="920242" y="962914"/>
                  </a:lnTo>
                  <a:lnTo>
                    <a:pt x="878967" y="984885"/>
                  </a:lnTo>
                  <a:lnTo>
                    <a:pt x="835660" y="1004062"/>
                  </a:lnTo>
                  <a:lnTo>
                    <a:pt x="790320" y="1019937"/>
                  </a:lnTo>
                  <a:lnTo>
                    <a:pt x="743331" y="1032637"/>
                  </a:lnTo>
                  <a:lnTo>
                    <a:pt x="694689" y="1041908"/>
                  </a:lnTo>
                  <a:lnTo>
                    <a:pt x="644651" y="1047623"/>
                  </a:lnTo>
                  <a:lnTo>
                    <a:pt x="593470" y="1049528"/>
                  </a:lnTo>
                  <a:lnTo>
                    <a:pt x="542289" y="1047623"/>
                  </a:lnTo>
                  <a:lnTo>
                    <a:pt x="492251" y="1041908"/>
                  </a:lnTo>
                  <a:lnTo>
                    <a:pt x="443611" y="1032637"/>
                  </a:lnTo>
                  <a:lnTo>
                    <a:pt x="396620" y="1019937"/>
                  </a:lnTo>
                  <a:lnTo>
                    <a:pt x="351281" y="1004062"/>
                  </a:lnTo>
                  <a:lnTo>
                    <a:pt x="307975" y="984885"/>
                  </a:lnTo>
                  <a:lnTo>
                    <a:pt x="266700" y="962914"/>
                  </a:lnTo>
                  <a:lnTo>
                    <a:pt x="227711" y="938022"/>
                  </a:lnTo>
                  <a:lnTo>
                    <a:pt x="191134" y="910463"/>
                  </a:lnTo>
                  <a:lnTo>
                    <a:pt x="157225" y="880491"/>
                  </a:lnTo>
                  <a:lnTo>
                    <a:pt x="126111" y="848233"/>
                  </a:lnTo>
                  <a:lnTo>
                    <a:pt x="98043" y="813689"/>
                  </a:lnTo>
                  <a:lnTo>
                    <a:pt x="73025" y="777240"/>
                  </a:lnTo>
                  <a:lnTo>
                    <a:pt x="51434" y="738886"/>
                  </a:lnTo>
                  <a:lnTo>
                    <a:pt x="33400" y="698881"/>
                  </a:lnTo>
                  <a:lnTo>
                    <a:pt x="19075" y="657225"/>
                  </a:lnTo>
                  <a:lnTo>
                    <a:pt x="8597" y="614299"/>
                  </a:lnTo>
                  <a:lnTo>
                    <a:pt x="2184" y="570103"/>
                  </a:lnTo>
                  <a:lnTo>
                    <a:pt x="0" y="52476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7488" y="2252472"/>
              <a:ext cx="1187450" cy="549910"/>
            </a:xfrm>
            <a:custGeom>
              <a:avLst/>
              <a:gdLst/>
              <a:ahLst/>
              <a:cxnLst/>
              <a:rect l="l" t="t" r="r" b="b"/>
              <a:pathLst>
                <a:path w="1187450" h="549910">
                  <a:moveTo>
                    <a:pt x="1186941" y="0"/>
                  </a:moveTo>
                  <a:lnTo>
                    <a:pt x="0" y="0"/>
                  </a:lnTo>
                  <a:lnTo>
                    <a:pt x="0" y="549655"/>
                  </a:lnTo>
                  <a:lnTo>
                    <a:pt x="1186941" y="549655"/>
                  </a:lnTo>
                  <a:lnTo>
                    <a:pt x="1186941" y="0"/>
                  </a:lnTo>
                  <a:close/>
                </a:path>
              </a:pathLst>
            </a:custGeom>
            <a:solidFill>
              <a:srgbClr val="AE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8250" y="2253234"/>
              <a:ext cx="1187450" cy="549910"/>
            </a:xfrm>
            <a:custGeom>
              <a:avLst/>
              <a:gdLst/>
              <a:ahLst/>
              <a:cxnLst/>
              <a:rect l="l" t="t" r="r" b="b"/>
              <a:pathLst>
                <a:path w="1187450" h="549910">
                  <a:moveTo>
                    <a:pt x="0" y="549656"/>
                  </a:moveTo>
                  <a:lnTo>
                    <a:pt x="1186941" y="549656"/>
                  </a:lnTo>
                  <a:lnTo>
                    <a:pt x="1186941" y="0"/>
                  </a:lnTo>
                  <a:lnTo>
                    <a:pt x="0" y="0"/>
                  </a:lnTo>
                  <a:lnTo>
                    <a:pt x="0" y="549656"/>
                  </a:lnTo>
                  <a:close/>
                </a:path>
              </a:pathLst>
            </a:custGeom>
            <a:ln w="19812">
              <a:solidFill>
                <a:srgbClr val="800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9626" y="5116830"/>
              <a:ext cx="2081530" cy="1517650"/>
            </a:xfrm>
            <a:custGeom>
              <a:avLst/>
              <a:gdLst/>
              <a:ahLst/>
              <a:cxnLst/>
              <a:rect l="l" t="t" r="r" b="b"/>
              <a:pathLst>
                <a:path w="2081529" h="1517650">
                  <a:moveTo>
                    <a:pt x="0" y="1517396"/>
                  </a:moveTo>
                  <a:lnTo>
                    <a:pt x="2081402" y="1517396"/>
                  </a:lnTo>
                  <a:lnTo>
                    <a:pt x="2081402" y="0"/>
                  </a:lnTo>
                  <a:lnTo>
                    <a:pt x="0" y="0"/>
                  </a:lnTo>
                  <a:lnTo>
                    <a:pt x="0" y="1517396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22504" y="225552"/>
            <a:ext cx="6329680" cy="698500"/>
            <a:chOff x="222504" y="225552"/>
            <a:chExt cx="6329680" cy="698500"/>
          </a:xfrm>
        </p:grpSpPr>
        <p:sp>
          <p:nvSpPr>
            <p:cNvPr id="11" name="object 11"/>
            <p:cNvSpPr/>
            <p:nvPr/>
          </p:nvSpPr>
          <p:spPr>
            <a:xfrm>
              <a:off x="222504" y="225552"/>
              <a:ext cx="1043940" cy="697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6216" y="225552"/>
              <a:ext cx="5585460" cy="697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11195" y="3941064"/>
            <a:ext cx="8118475" cy="1042669"/>
            <a:chOff x="2711195" y="3941064"/>
            <a:chExt cx="8118475" cy="1042669"/>
          </a:xfrm>
        </p:grpSpPr>
        <p:sp>
          <p:nvSpPr>
            <p:cNvPr id="14" name="object 14"/>
            <p:cNvSpPr/>
            <p:nvPr/>
          </p:nvSpPr>
          <p:spPr>
            <a:xfrm>
              <a:off x="2720339" y="3950208"/>
              <a:ext cx="8098790" cy="1022350"/>
            </a:xfrm>
            <a:custGeom>
              <a:avLst/>
              <a:gdLst/>
              <a:ahLst/>
              <a:cxnLst/>
              <a:rect l="l" t="t" r="r" b="b"/>
              <a:pathLst>
                <a:path w="8098790" h="1022350">
                  <a:moveTo>
                    <a:pt x="8098408" y="0"/>
                  </a:moveTo>
                  <a:lnTo>
                    <a:pt x="0" y="0"/>
                  </a:lnTo>
                  <a:lnTo>
                    <a:pt x="0" y="1022222"/>
                  </a:lnTo>
                  <a:lnTo>
                    <a:pt x="8098408" y="1022222"/>
                  </a:lnTo>
                  <a:lnTo>
                    <a:pt x="8098408" y="0"/>
                  </a:lnTo>
                  <a:close/>
                </a:path>
              </a:pathLst>
            </a:custGeom>
            <a:solidFill>
              <a:srgbClr val="A6C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21101" y="3950970"/>
              <a:ext cx="8098790" cy="1022985"/>
            </a:xfrm>
            <a:custGeom>
              <a:avLst/>
              <a:gdLst/>
              <a:ahLst/>
              <a:cxnLst/>
              <a:rect l="l" t="t" r="r" b="b"/>
              <a:pathLst>
                <a:path w="8098790" h="1022985">
                  <a:moveTo>
                    <a:pt x="0" y="1022603"/>
                  </a:moveTo>
                  <a:lnTo>
                    <a:pt x="8098535" y="1022603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102260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14773" y="4190491"/>
            <a:ext cx="3943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→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07022" y="4190491"/>
            <a:ext cx="3943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→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11779" y="4250435"/>
            <a:ext cx="8048244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423" y="891538"/>
            <a:ext cx="10078212" cy="5853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8704" y="155447"/>
            <a:ext cx="4410710" cy="635635"/>
            <a:chOff x="298704" y="155447"/>
            <a:chExt cx="4410710" cy="635635"/>
          </a:xfrm>
        </p:grpSpPr>
        <p:sp>
          <p:nvSpPr>
            <p:cNvPr id="4" name="object 4"/>
            <p:cNvSpPr/>
            <p:nvPr/>
          </p:nvSpPr>
          <p:spPr>
            <a:xfrm>
              <a:off x="298704" y="155447"/>
              <a:ext cx="1525524" cy="6355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5212" y="155447"/>
              <a:ext cx="688848" cy="6355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9636" y="155447"/>
              <a:ext cx="3049524" cy="6355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021323" y="6096000"/>
            <a:ext cx="1553210" cy="650875"/>
          </a:xfrm>
          <a:custGeom>
            <a:avLst/>
            <a:gdLst/>
            <a:ahLst/>
            <a:cxnLst/>
            <a:rect l="l" t="t" r="r" b="b"/>
            <a:pathLst>
              <a:path w="1553209" h="650875">
                <a:moveTo>
                  <a:pt x="0" y="650494"/>
                </a:moveTo>
                <a:lnTo>
                  <a:pt x="1552702" y="650494"/>
                </a:lnTo>
                <a:lnTo>
                  <a:pt x="1552702" y="0"/>
                </a:lnTo>
                <a:lnTo>
                  <a:pt x="0" y="0"/>
                </a:lnTo>
                <a:lnTo>
                  <a:pt x="0" y="650494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8323" y="6172200"/>
            <a:ext cx="991869" cy="498475"/>
          </a:xfrm>
          <a:custGeom>
            <a:avLst/>
            <a:gdLst/>
            <a:ahLst/>
            <a:cxnLst/>
            <a:rect l="l" t="t" r="r" b="b"/>
            <a:pathLst>
              <a:path w="991870" h="498475">
                <a:moveTo>
                  <a:pt x="742696" y="0"/>
                </a:moveTo>
                <a:lnTo>
                  <a:pt x="742696" y="124523"/>
                </a:lnTo>
                <a:lnTo>
                  <a:pt x="0" y="124523"/>
                </a:lnTo>
                <a:lnTo>
                  <a:pt x="0" y="373570"/>
                </a:lnTo>
                <a:lnTo>
                  <a:pt x="742696" y="373570"/>
                </a:lnTo>
                <a:lnTo>
                  <a:pt x="742696" y="498094"/>
                </a:lnTo>
                <a:lnTo>
                  <a:pt x="991615" y="249047"/>
                </a:lnTo>
                <a:lnTo>
                  <a:pt x="7426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313688"/>
            <a:ext cx="12192000" cy="5544820"/>
            <a:chOff x="761" y="1313688"/>
            <a:chExt cx="12192000" cy="5544820"/>
          </a:xfrm>
        </p:grpSpPr>
        <p:sp>
          <p:nvSpPr>
            <p:cNvPr id="3" name="object 3"/>
            <p:cNvSpPr/>
            <p:nvPr/>
          </p:nvSpPr>
          <p:spPr>
            <a:xfrm>
              <a:off x="3048" y="1322832"/>
              <a:ext cx="12188952" cy="55351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132359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1439" y="300227"/>
            <a:ext cx="3611879" cy="698500"/>
            <a:chOff x="91439" y="300227"/>
            <a:chExt cx="3611879" cy="698500"/>
          </a:xfrm>
        </p:grpSpPr>
        <p:sp>
          <p:nvSpPr>
            <p:cNvPr id="6" name="object 6"/>
            <p:cNvSpPr/>
            <p:nvPr/>
          </p:nvSpPr>
          <p:spPr>
            <a:xfrm>
              <a:off x="91439" y="300227"/>
              <a:ext cx="2791968" cy="697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25623" y="300227"/>
              <a:ext cx="1117091" cy="697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4932" y="300227"/>
              <a:ext cx="382523" cy="697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5432" y="300227"/>
              <a:ext cx="627888" cy="6979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36091" y="2301239"/>
            <a:ext cx="3398520" cy="499745"/>
          </a:xfrm>
          <a:custGeom>
            <a:avLst/>
            <a:gdLst/>
            <a:ahLst/>
            <a:cxnLst/>
            <a:rect l="l" t="t" r="r" b="b"/>
            <a:pathLst>
              <a:path w="3398520" h="499744">
                <a:moveTo>
                  <a:pt x="0" y="499363"/>
                </a:moveTo>
                <a:lnTo>
                  <a:pt x="3398520" y="499363"/>
                </a:lnTo>
                <a:lnTo>
                  <a:pt x="3398520" y="0"/>
                </a:lnTo>
                <a:lnTo>
                  <a:pt x="0" y="0"/>
                </a:lnTo>
                <a:lnTo>
                  <a:pt x="0" y="499363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791711" y="1748027"/>
            <a:ext cx="8212455" cy="4596765"/>
            <a:chOff x="3791711" y="1748027"/>
            <a:chExt cx="8212455" cy="4596765"/>
          </a:xfrm>
        </p:grpSpPr>
        <p:sp>
          <p:nvSpPr>
            <p:cNvPr id="12" name="object 12"/>
            <p:cNvSpPr/>
            <p:nvPr/>
          </p:nvSpPr>
          <p:spPr>
            <a:xfrm>
              <a:off x="3810761" y="3582111"/>
              <a:ext cx="6507480" cy="2743200"/>
            </a:xfrm>
            <a:custGeom>
              <a:avLst/>
              <a:gdLst/>
              <a:ahLst/>
              <a:cxnLst/>
              <a:rect l="l" t="t" r="r" b="b"/>
              <a:pathLst>
                <a:path w="6507480" h="2743200">
                  <a:moveTo>
                    <a:pt x="0" y="2743073"/>
                  </a:moveTo>
                  <a:lnTo>
                    <a:pt x="6507226" y="2743073"/>
                  </a:lnTo>
                  <a:lnTo>
                    <a:pt x="6507226" y="0"/>
                  </a:lnTo>
                  <a:lnTo>
                    <a:pt x="0" y="0"/>
                  </a:lnTo>
                  <a:lnTo>
                    <a:pt x="0" y="274307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89976" y="1752599"/>
              <a:ext cx="3810000" cy="2065020"/>
            </a:xfrm>
            <a:custGeom>
              <a:avLst/>
              <a:gdLst/>
              <a:ahLst/>
              <a:cxnLst/>
              <a:rect l="l" t="t" r="r" b="b"/>
              <a:pathLst>
                <a:path w="3810000" h="2065020">
                  <a:moveTo>
                    <a:pt x="3809492" y="141986"/>
                  </a:moveTo>
                  <a:lnTo>
                    <a:pt x="3775456" y="104267"/>
                  </a:lnTo>
                  <a:lnTo>
                    <a:pt x="3744087" y="78359"/>
                  </a:lnTo>
                  <a:lnTo>
                    <a:pt x="3709289" y="55626"/>
                  </a:lnTo>
                  <a:lnTo>
                    <a:pt x="3671316" y="36322"/>
                  </a:lnTo>
                  <a:lnTo>
                    <a:pt x="3630549" y="20828"/>
                  </a:lnTo>
                  <a:lnTo>
                    <a:pt x="3587369" y="9525"/>
                  </a:lnTo>
                  <a:lnTo>
                    <a:pt x="3542030" y="2413"/>
                  </a:lnTo>
                  <a:lnTo>
                    <a:pt x="3495040" y="0"/>
                  </a:lnTo>
                  <a:lnTo>
                    <a:pt x="375031" y="0"/>
                  </a:lnTo>
                  <a:lnTo>
                    <a:pt x="328041" y="2413"/>
                  </a:lnTo>
                  <a:lnTo>
                    <a:pt x="282702" y="9525"/>
                  </a:lnTo>
                  <a:lnTo>
                    <a:pt x="239522" y="20828"/>
                  </a:lnTo>
                  <a:lnTo>
                    <a:pt x="198755" y="36322"/>
                  </a:lnTo>
                  <a:lnTo>
                    <a:pt x="160782" y="55626"/>
                  </a:lnTo>
                  <a:lnTo>
                    <a:pt x="125984" y="78359"/>
                  </a:lnTo>
                  <a:lnTo>
                    <a:pt x="94615" y="104267"/>
                  </a:lnTo>
                  <a:lnTo>
                    <a:pt x="67183" y="132969"/>
                  </a:lnTo>
                  <a:lnTo>
                    <a:pt x="43942" y="164465"/>
                  </a:lnTo>
                  <a:lnTo>
                    <a:pt x="25273" y="198120"/>
                  </a:lnTo>
                  <a:lnTo>
                    <a:pt x="11430" y="233934"/>
                  </a:lnTo>
                  <a:lnTo>
                    <a:pt x="2921" y="271399"/>
                  </a:lnTo>
                  <a:lnTo>
                    <a:pt x="0" y="310388"/>
                  </a:lnTo>
                  <a:lnTo>
                    <a:pt x="0" y="1551686"/>
                  </a:lnTo>
                  <a:lnTo>
                    <a:pt x="2921" y="1590548"/>
                  </a:lnTo>
                  <a:lnTo>
                    <a:pt x="11430" y="1628013"/>
                  </a:lnTo>
                  <a:lnTo>
                    <a:pt x="25273" y="1663827"/>
                  </a:lnTo>
                  <a:lnTo>
                    <a:pt x="43942" y="1697609"/>
                  </a:lnTo>
                  <a:lnTo>
                    <a:pt x="67183" y="1728978"/>
                  </a:lnTo>
                  <a:lnTo>
                    <a:pt x="94615" y="1757807"/>
                  </a:lnTo>
                  <a:lnTo>
                    <a:pt x="125984" y="1783715"/>
                  </a:lnTo>
                  <a:lnTo>
                    <a:pt x="160782" y="1806448"/>
                  </a:lnTo>
                  <a:lnTo>
                    <a:pt x="198755" y="1825625"/>
                  </a:lnTo>
                  <a:lnTo>
                    <a:pt x="239522" y="1841131"/>
                  </a:lnTo>
                  <a:lnTo>
                    <a:pt x="282702" y="1852549"/>
                  </a:lnTo>
                  <a:lnTo>
                    <a:pt x="328041" y="1859534"/>
                  </a:lnTo>
                  <a:lnTo>
                    <a:pt x="375031" y="1861947"/>
                  </a:lnTo>
                  <a:lnTo>
                    <a:pt x="645033" y="1861947"/>
                  </a:lnTo>
                  <a:lnTo>
                    <a:pt x="501015" y="2064893"/>
                  </a:lnTo>
                  <a:lnTo>
                    <a:pt x="1612519" y="1861947"/>
                  </a:lnTo>
                  <a:lnTo>
                    <a:pt x="3495040" y="1861947"/>
                  </a:lnTo>
                  <a:lnTo>
                    <a:pt x="3542030" y="1859534"/>
                  </a:lnTo>
                  <a:lnTo>
                    <a:pt x="3587369" y="1852549"/>
                  </a:lnTo>
                  <a:lnTo>
                    <a:pt x="3630549" y="1841131"/>
                  </a:lnTo>
                  <a:lnTo>
                    <a:pt x="3671316" y="1825625"/>
                  </a:lnTo>
                  <a:lnTo>
                    <a:pt x="3709289" y="1806448"/>
                  </a:lnTo>
                  <a:lnTo>
                    <a:pt x="3744087" y="1783715"/>
                  </a:lnTo>
                  <a:lnTo>
                    <a:pt x="3775456" y="1757807"/>
                  </a:lnTo>
                  <a:lnTo>
                    <a:pt x="3802888" y="1728978"/>
                  </a:lnTo>
                  <a:lnTo>
                    <a:pt x="3809492" y="1720088"/>
                  </a:lnTo>
                  <a:lnTo>
                    <a:pt x="3809492" y="141986"/>
                  </a:lnTo>
                  <a:close/>
                </a:path>
              </a:pathLst>
            </a:custGeom>
            <a:solidFill>
              <a:srgbClr val="DF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89976" y="1752599"/>
              <a:ext cx="3810000" cy="2065020"/>
            </a:xfrm>
            <a:custGeom>
              <a:avLst/>
              <a:gdLst/>
              <a:ahLst/>
              <a:cxnLst/>
              <a:rect l="l" t="t" r="r" b="b"/>
              <a:pathLst>
                <a:path w="3810000" h="2065020">
                  <a:moveTo>
                    <a:pt x="1612519" y="1861947"/>
                  </a:moveTo>
                  <a:lnTo>
                    <a:pt x="645032" y="1861947"/>
                  </a:lnTo>
                  <a:lnTo>
                    <a:pt x="501015" y="2064893"/>
                  </a:lnTo>
                  <a:lnTo>
                    <a:pt x="1612519" y="1861947"/>
                  </a:lnTo>
                  <a:close/>
                </a:path>
                <a:path w="3810000" h="2065020">
                  <a:moveTo>
                    <a:pt x="3495040" y="0"/>
                  </a:moveTo>
                  <a:lnTo>
                    <a:pt x="375030" y="0"/>
                  </a:lnTo>
                  <a:lnTo>
                    <a:pt x="328041" y="2412"/>
                  </a:lnTo>
                  <a:lnTo>
                    <a:pt x="282701" y="9525"/>
                  </a:lnTo>
                  <a:lnTo>
                    <a:pt x="239522" y="20827"/>
                  </a:lnTo>
                  <a:lnTo>
                    <a:pt x="198754" y="36322"/>
                  </a:lnTo>
                  <a:lnTo>
                    <a:pt x="160781" y="55625"/>
                  </a:lnTo>
                  <a:lnTo>
                    <a:pt x="125983" y="78359"/>
                  </a:lnTo>
                  <a:lnTo>
                    <a:pt x="94615" y="104266"/>
                  </a:lnTo>
                  <a:lnTo>
                    <a:pt x="67182" y="132969"/>
                  </a:lnTo>
                  <a:lnTo>
                    <a:pt x="43942" y="164464"/>
                  </a:lnTo>
                  <a:lnTo>
                    <a:pt x="25273" y="198120"/>
                  </a:lnTo>
                  <a:lnTo>
                    <a:pt x="11429" y="233934"/>
                  </a:lnTo>
                  <a:lnTo>
                    <a:pt x="2921" y="271399"/>
                  </a:lnTo>
                  <a:lnTo>
                    <a:pt x="0" y="310388"/>
                  </a:lnTo>
                  <a:lnTo>
                    <a:pt x="0" y="1551686"/>
                  </a:lnTo>
                  <a:lnTo>
                    <a:pt x="2921" y="1590548"/>
                  </a:lnTo>
                  <a:lnTo>
                    <a:pt x="11429" y="1628013"/>
                  </a:lnTo>
                  <a:lnTo>
                    <a:pt x="25273" y="1663827"/>
                  </a:lnTo>
                  <a:lnTo>
                    <a:pt x="43942" y="1697609"/>
                  </a:lnTo>
                  <a:lnTo>
                    <a:pt x="67182" y="1728977"/>
                  </a:lnTo>
                  <a:lnTo>
                    <a:pt x="94615" y="1757807"/>
                  </a:lnTo>
                  <a:lnTo>
                    <a:pt x="125983" y="1783714"/>
                  </a:lnTo>
                  <a:lnTo>
                    <a:pt x="160781" y="1806448"/>
                  </a:lnTo>
                  <a:lnTo>
                    <a:pt x="198754" y="1825625"/>
                  </a:lnTo>
                  <a:lnTo>
                    <a:pt x="239522" y="1841119"/>
                  </a:lnTo>
                  <a:lnTo>
                    <a:pt x="282701" y="1852549"/>
                  </a:lnTo>
                  <a:lnTo>
                    <a:pt x="328041" y="1859533"/>
                  </a:lnTo>
                  <a:lnTo>
                    <a:pt x="375030" y="1861947"/>
                  </a:lnTo>
                  <a:lnTo>
                    <a:pt x="3495040" y="1861947"/>
                  </a:lnTo>
                  <a:lnTo>
                    <a:pt x="3542029" y="1859533"/>
                  </a:lnTo>
                  <a:lnTo>
                    <a:pt x="3587369" y="1852549"/>
                  </a:lnTo>
                  <a:lnTo>
                    <a:pt x="3630549" y="1841119"/>
                  </a:lnTo>
                  <a:lnTo>
                    <a:pt x="3671316" y="1825625"/>
                  </a:lnTo>
                  <a:lnTo>
                    <a:pt x="3709289" y="1806448"/>
                  </a:lnTo>
                  <a:lnTo>
                    <a:pt x="3744087" y="1783714"/>
                  </a:lnTo>
                  <a:lnTo>
                    <a:pt x="3775455" y="1757807"/>
                  </a:lnTo>
                  <a:lnTo>
                    <a:pt x="3802888" y="1728977"/>
                  </a:lnTo>
                  <a:lnTo>
                    <a:pt x="3809492" y="1720088"/>
                  </a:lnTo>
                  <a:lnTo>
                    <a:pt x="3809492" y="141986"/>
                  </a:lnTo>
                  <a:lnTo>
                    <a:pt x="3775455" y="104266"/>
                  </a:lnTo>
                  <a:lnTo>
                    <a:pt x="3744087" y="78359"/>
                  </a:lnTo>
                  <a:lnTo>
                    <a:pt x="3709289" y="55625"/>
                  </a:lnTo>
                  <a:lnTo>
                    <a:pt x="3671316" y="36322"/>
                  </a:lnTo>
                  <a:lnTo>
                    <a:pt x="3630549" y="20827"/>
                  </a:lnTo>
                  <a:lnTo>
                    <a:pt x="3587369" y="9525"/>
                  </a:lnTo>
                  <a:lnTo>
                    <a:pt x="3542029" y="2412"/>
                  </a:lnTo>
                  <a:lnTo>
                    <a:pt x="3495040" y="0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58885" y="1725295"/>
            <a:ext cx="292290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820" indent="-198755">
              <a:lnSpc>
                <a:spcPct val="100000"/>
              </a:lnSpc>
              <a:spcBef>
                <a:spcPts val="105"/>
              </a:spcBef>
              <a:buSzPct val="95000"/>
              <a:buFont typeface="Calibri"/>
              <a:buAutoNum type="arabicPeriod"/>
              <a:tabLst>
                <a:tab pos="211454" algn="l"/>
              </a:tabLst>
            </a:pPr>
            <a:r>
              <a:rPr sz="2000" b="1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輸入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讀書</a:t>
            </a:r>
            <a:r>
              <a:rPr sz="2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會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名稱</a:t>
            </a:r>
            <a:endParaRPr sz="2000">
              <a:latin typeface="Microsoft JhengHei"/>
              <a:cs typeface="Microsoft JhengHei"/>
            </a:endParaRPr>
          </a:p>
          <a:p>
            <a:pPr marL="210820" indent="-198755">
              <a:lnSpc>
                <a:spcPct val="100000"/>
              </a:lnSpc>
              <a:buSzPct val="95000"/>
              <a:buFont typeface="Calibri"/>
              <a:buAutoNum type="arabicPeriod"/>
              <a:tabLst>
                <a:tab pos="211454" algn="l"/>
              </a:tabLst>
            </a:pPr>
            <a:r>
              <a:rPr sz="2000" b="1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選擇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教師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所屬系所</a:t>
            </a:r>
            <a:endParaRPr sz="2000">
              <a:latin typeface="Microsoft JhengHei"/>
              <a:cs typeface="Microsoft JhengHei"/>
            </a:endParaRPr>
          </a:p>
          <a:p>
            <a:pPr marL="210820" indent="-198755">
              <a:lnSpc>
                <a:spcPct val="100000"/>
              </a:lnSpc>
              <a:buSzPct val="95000"/>
              <a:buFont typeface="Calibri"/>
              <a:buAutoNum type="arabicPeriod"/>
              <a:tabLst>
                <a:tab pos="211454" algn="l"/>
              </a:tabLst>
            </a:pPr>
            <a:r>
              <a:rPr sz="2000" b="1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成立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日期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--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系統自</a:t>
            </a:r>
            <a:r>
              <a:rPr sz="2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動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帶入</a:t>
            </a:r>
            <a:endParaRPr sz="2000">
              <a:latin typeface="Microsoft JhengHei"/>
              <a:cs typeface="Microsoft JhengHei"/>
            </a:endParaRPr>
          </a:p>
          <a:p>
            <a:pPr marL="210820" indent="-198755">
              <a:lnSpc>
                <a:spcPct val="100000"/>
              </a:lnSpc>
              <a:buSzPct val="95000"/>
              <a:buFont typeface="Calibri"/>
              <a:buAutoNum type="arabicPeriod"/>
              <a:tabLst>
                <a:tab pos="211454" algn="l"/>
              </a:tabLst>
            </a:pPr>
            <a:r>
              <a:rPr sz="2000" b="1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選學</a:t>
            </a:r>
            <a:r>
              <a:rPr sz="2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生學制</a:t>
            </a:r>
            <a:endParaRPr sz="2000">
              <a:latin typeface="Microsoft JhengHei"/>
              <a:cs typeface="Microsoft JhengHei"/>
            </a:endParaRPr>
          </a:p>
          <a:p>
            <a:pPr marL="210820" indent="-198755">
              <a:lnSpc>
                <a:spcPct val="100000"/>
              </a:lnSpc>
              <a:buSzPct val="95000"/>
              <a:buFont typeface="Calibri"/>
              <a:buAutoNum type="arabicPeriod"/>
              <a:tabLst>
                <a:tab pos="211454" algn="l"/>
              </a:tabLst>
            </a:pPr>
            <a:r>
              <a:rPr sz="2000" b="1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讀書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會組</a:t>
            </a:r>
            <a:r>
              <a:rPr sz="2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成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方式</a:t>
            </a:r>
            <a:endParaRPr sz="2000">
              <a:latin typeface="Microsoft JhengHei"/>
              <a:cs typeface="Microsoft JhengHei"/>
            </a:endParaRPr>
          </a:p>
          <a:p>
            <a:pPr marL="210820" indent="-198755">
              <a:lnSpc>
                <a:spcPct val="100000"/>
              </a:lnSpc>
              <a:buSzPct val="95000"/>
              <a:buFont typeface="Calibri"/>
              <a:buAutoNum type="arabicPeriod"/>
              <a:tabLst>
                <a:tab pos="211454" algn="l"/>
              </a:tabLst>
            </a:pPr>
            <a:r>
              <a:rPr sz="2000" b="1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是否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為國</a:t>
            </a:r>
            <a:r>
              <a:rPr sz="2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際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視野</a:t>
            </a:r>
            <a:r>
              <a:rPr sz="2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讀</a:t>
            </a:r>
            <a:r>
              <a:rPr sz="2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書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會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8" y="1348739"/>
            <a:ext cx="11101070" cy="5076190"/>
            <a:chOff x="536448" y="1348739"/>
            <a:chExt cx="11101070" cy="5076190"/>
          </a:xfrm>
        </p:grpSpPr>
        <p:sp>
          <p:nvSpPr>
            <p:cNvPr id="3" name="object 3"/>
            <p:cNvSpPr/>
            <p:nvPr/>
          </p:nvSpPr>
          <p:spPr>
            <a:xfrm>
              <a:off x="542544" y="1354835"/>
              <a:ext cx="11088624" cy="5064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496" y="1351787"/>
              <a:ext cx="11094720" cy="5070475"/>
            </a:xfrm>
            <a:custGeom>
              <a:avLst/>
              <a:gdLst/>
              <a:ahLst/>
              <a:cxnLst/>
              <a:rect l="l" t="t" r="r" b="b"/>
              <a:pathLst>
                <a:path w="11094720" h="5070475">
                  <a:moveTo>
                    <a:pt x="0" y="5070094"/>
                  </a:moveTo>
                  <a:lnTo>
                    <a:pt x="11094593" y="5070094"/>
                  </a:lnTo>
                  <a:lnTo>
                    <a:pt x="11094593" y="0"/>
                  </a:lnTo>
                  <a:lnTo>
                    <a:pt x="0" y="0"/>
                  </a:lnTo>
                  <a:lnTo>
                    <a:pt x="0" y="5070094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98931" y="268224"/>
            <a:ext cx="3611879" cy="698500"/>
            <a:chOff x="598931" y="268224"/>
            <a:chExt cx="3611879" cy="698500"/>
          </a:xfrm>
        </p:grpSpPr>
        <p:sp>
          <p:nvSpPr>
            <p:cNvPr id="6" name="object 6"/>
            <p:cNvSpPr/>
            <p:nvPr/>
          </p:nvSpPr>
          <p:spPr>
            <a:xfrm>
              <a:off x="598931" y="268224"/>
              <a:ext cx="3351276" cy="697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92424" y="268224"/>
              <a:ext cx="382524" cy="6979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2924" y="268224"/>
              <a:ext cx="627888" cy="6979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833871" y="882396"/>
            <a:ext cx="6204585" cy="1524000"/>
            <a:chOff x="5833871" y="882396"/>
            <a:chExt cx="6204585" cy="1524000"/>
          </a:xfrm>
        </p:grpSpPr>
        <p:sp>
          <p:nvSpPr>
            <p:cNvPr id="10" name="object 10"/>
            <p:cNvSpPr/>
            <p:nvPr/>
          </p:nvSpPr>
          <p:spPr>
            <a:xfrm>
              <a:off x="5843016" y="891539"/>
              <a:ext cx="6043930" cy="1504315"/>
            </a:xfrm>
            <a:custGeom>
              <a:avLst/>
              <a:gdLst/>
              <a:ahLst/>
              <a:cxnLst/>
              <a:rect l="l" t="t" r="r" b="b"/>
              <a:pathLst>
                <a:path w="6043930" h="1504314">
                  <a:moveTo>
                    <a:pt x="6043803" y="226060"/>
                  </a:moveTo>
                  <a:lnTo>
                    <a:pt x="6039231" y="180467"/>
                  </a:lnTo>
                  <a:lnTo>
                    <a:pt x="6026023" y="138049"/>
                  </a:lnTo>
                  <a:lnTo>
                    <a:pt x="6005195" y="99695"/>
                  </a:lnTo>
                  <a:lnTo>
                    <a:pt x="5977636" y="66167"/>
                  </a:lnTo>
                  <a:lnTo>
                    <a:pt x="5944108" y="38608"/>
                  </a:lnTo>
                  <a:lnTo>
                    <a:pt x="5905627" y="17780"/>
                  </a:lnTo>
                  <a:lnTo>
                    <a:pt x="5863209" y="4572"/>
                  </a:lnTo>
                  <a:lnTo>
                    <a:pt x="5817616" y="0"/>
                  </a:lnTo>
                  <a:lnTo>
                    <a:pt x="226187" y="0"/>
                  </a:lnTo>
                  <a:lnTo>
                    <a:pt x="180594" y="4572"/>
                  </a:lnTo>
                  <a:lnTo>
                    <a:pt x="138176" y="17780"/>
                  </a:lnTo>
                  <a:lnTo>
                    <a:pt x="99695" y="38608"/>
                  </a:lnTo>
                  <a:lnTo>
                    <a:pt x="66167" y="66167"/>
                  </a:lnTo>
                  <a:lnTo>
                    <a:pt x="38608" y="99695"/>
                  </a:lnTo>
                  <a:lnTo>
                    <a:pt x="17780" y="138049"/>
                  </a:lnTo>
                  <a:lnTo>
                    <a:pt x="4572" y="180467"/>
                  </a:lnTo>
                  <a:lnTo>
                    <a:pt x="0" y="226060"/>
                  </a:lnTo>
                  <a:lnTo>
                    <a:pt x="0" y="1130300"/>
                  </a:lnTo>
                  <a:lnTo>
                    <a:pt x="4572" y="1175893"/>
                  </a:lnTo>
                  <a:lnTo>
                    <a:pt x="17780" y="1218438"/>
                  </a:lnTo>
                  <a:lnTo>
                    <a:pt x="38608" y="1256792"/>
                  </a:lnTo>
                  <a:lnTo>
                    <a:pt x="66167" y="1290193"/>
                  </a:lnTo>
                  <a:lnTo>
                    <a:pt x="99695" y="1317879"/>
                  </a:lnTo>
                  <a:lnTo>
                    <a:pt x="138176" y="1338707"/>
                  </a:lnTo>
                  <a:lnTo>
                    <a:pt x="180594" y="1351788"/>
                  </a:lnTo>
                  <a:lnTo>
                    <a:pt x="226187" y="1356487"/>
                  </a:lnTo>
                  <a:lnTo>
                    <a:pt x="1007237" y="1356487"/>
                  </a:lnTo>
                  <a:lnTo>
                    <a:pt x="782447" y="1504188"/>
                  </a:lnTo>
                  <a:lnTo>
                    <a:pt x="2518283" y="1356487"/>
                  </a:lnTo>
                  <a:lnTo>
                    <a:pt x="5817616" y="1356487"/>
                  </a:lnTo>
                  <a:lnTo>
                    <a:pt x="5863209" y="1351788"/>
                  </a:lnTo>
                  <a:lnTo>
                    <a:pt x="5905627" y="1338707"/>
                  </a:lnTo>
                  <a:lnTo>
                    <a:pt x="5944108" y="1317879"/>
                  </a:lnTo>
                  <a:lnTo>
                    <a:pt x="5977636" y="1290193"/>
                  </a:lnTo>
                  <a:lnTo>
                    <a:pt x="6005195" y="1256792"/>
                  </a:lnTo>
                  <a:lnTo>
                    <a:pt x="6026023" y="1218438"/>
                  </a:lnTo>
                  <a:lnTo>
                    <a:pt x="6039231" y="1175893"/>
                  </a:lnTo>
                  <a:lnTo>
                    <a:pt x="6043803" y="1130300"/>
                  </a:lnTo>
                  <a:lnTo>
                    <a:pt x="6043803" y="226060"/>
                  </a:lnTo>
                  <a:close/>
                </a:path>
              </a:pathLst>
            </a:custGeom>
            <a:solidFill>
              <a:srgbClr val="DF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43777" y="892302"/>
              <a:ext cx="6043930" cy="1504315"/>
            </a:xfrm>
            <a:custGeom>
              <a:avLst/>
              <a:gdLst/>
              <a:ahLst/>
              <a:cxnLst/>
              <a:rect l="l" t="t" r="r" b="b"/>
              <a:pathLst>
                <a:path w="6043930" h="1504314">
                  <a:moveTo>
                    <a:pt x="0" y="226060"/>
                  </a:moveTo>
                  <a:lnTo>
                    <a:pt x="4572" y="180467"/>
                  </a:lnTo>
                  <a:lnTo>
                    <a:pt x="17780" y="138049"/>
                  </a:lnTo>
                  <a:lnTo>
                    <a:pt x="38608" y="99695"/>
                  </a:lnTo>
                  <a:lnTo>
                    <a:pt x="66167" y="66167"/>
                  </a:lnTo>
                  <a:lnTo>
                    <a:pt x="99695" y="38608"/>
                  </a:lnTo>
                  <a:lnTo>
                    <a:pt x="138175" y="17780"/>
                  </a:lnTo>
                  <a:lnTo>
                    <a:pt x="180594" y="4572"/>
                  </a:lnTo>
                  <a:lnTo>
                    <a:pt x="226187" y="0"/>
                  </a:lnTo>
                  <a:lnTo>
                    <a:pt x="1007237" y="0"/>
                  </a:lnTo>
                  <a:lnTo>
                    <a:pt x="2518282" y="0"/>
                  </a:lnTo>
                  <a:lnTo>
                    <a:pt x="5817616" y="0"/>
                  </a:lnTo>
                  <a:lnTo>
                    <a:pt x="5863208" y="4572"/>
                  </a:lnTo>
                  <a:lnTo>
                    <a:pt x="5905627" y="17780"/>
                  </a:lnTo>
                  <a:lnTo>
                    <a:pt x="5944108" y="38608"/>
                  </a:lnTo>
                  <a:lnTo>
                    <a:pt x="5977636" y="66167"/>
                  </a:lnTo>
                  <a:lnTo>
                    <a:pt x="6005195" y="99695"/>
                  </a:lnTo>
                  <a:lnTo>
                    <a:pt x="6026023" y="138049"/>
                  </a:lnTo>
                  <a:lnTo>
                    <a:pt x="6039231" y="180467"/>
                  </a:lnTo>
                  <a:lnTo>
                    <a:pt x="6043803" y="226060"/>
                  </a:lnTo>
                  <a:lnTo>
                    <a:pt x="6043803" y="791337"/>
                  </a:lnTo>
                  <a:lnTo>
                    <a:pt x="6043803" y="1130300"/>
                  </a:lnTo>
                  <a:lnTo>
                    <a:pt x="6039231" y="1175893"/>
                  </a:lnTo>
                  <a:lnTo>
                    <a:pt x="6026023" y="1218438"/>
                  </a:lnTo>
                  <a:lnTo>
                    <a:pt x="6005195" y="1256792"/>
                  </a:lnTo>
                  <a:lnTo>
                    <a:pt x="5977636" y="1290193"/>
                  </a:lnTo>
                  <a:lnTo>
                    <a:pt x="5944108" y="1317878"/>
                  </a:lnTo>
                  <a:lnTo>
                    <a:pt x="5905627" y="1338707"/>
                  </a:lnTo>
                  <a:lnTo>
                    <a:pt x="5863208" y="1351788"/>
                  </a:lnTo>
                  <a:lnTo>
                    <a:pt x="5817616" y="1356487"/>
                  </a:lnTo>
                  <a:lnTo>
                    <a:pt x="2518282" y="1356487"/>
                  </a:lnTo>
                  <a:lnTo>
                    <a:pt x="782447" y="1504188"/>
                  </a:lnTo>
                  <a:lnTo>
                    <a:pt x="1007237" y="1356487"/>
                  </a:lnTo>
                  <a:lnTo>
                    <a:pt x="226187" y="1356487"/>
                  </a:lnTo>
                  <a:lnTo>
                    <a:pt x="180594" y="1351788"/>
                  </a:lnTo>
                  <a:lnTo>
                    <a:pt x="138175" y="1338707"/>
                  </a:lnTo>
                  <a:lnTo>
                    <a:pt x="99695" y="1317878"/>
                  </a:lnTo>
                  <a:lnTo>
                    <a:pt x="66167" y="1290193"/>
                  </a:lnTo>
                  <a:lnTo>
                    <a:pt x="38608" y="1256792"/>
                  </a:lnTo>
                  <a:lnTo>
                    <a:pt x="17780" y="1218438"/>
                  </a:lnTo>
                  <a:lnTo>
                    <a:pt x="4572" y="1175893"/>
                  </a:lnTo>
                  <a:lnTo>
                    <a:pt x="0" y="1130300"/>
                  </a:lnTo>
                  <a:lnTo>
                    <a:pt x="0" y="791337"/>
                  </a:lnTo>
                  <a:lnTo>
                    <a:pt x="0" y="226060"/>
                  </a:lnTo>
                  <a:close/>
                </a:path>
              </a:pathLst>
            </a:custGeom>
            <a:ln w="19812">
              <a:solidFill>
                <a:srgbClr val="800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9987" y="1138428"/>
              <a:ext cx="368808" cy="381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6875" y="1138428"/>
              <a:ext cx="4876800" cy="381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18875" y="1138428"/>
              <a:ext cx="1219200" cy="381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99987" y="1685544"/>
              <a:ext cx="368808" cy="381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46875" y="1685544"/>
              <a:ext cx="2438400" cy="381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145286" y="1520189"/>
            <a:ext cx="1125855" cy="434340"/>
          </a:xfrm>
          <a:custGeom>
            <a:avLst/>
            <a:gdLst/>
            <a:ahLst/>
            <a:cxnLst/>
            <a:rect l="l" t="t" r="r" b="b"/>
            <a:pathLst>
              <a:path w="1125855" h="434339">
                <a:moveTo>
                  <a:pt x="0" y="434339"/>
                </a:moveTo>
                <a:lnTo>
                  <a:pt x="1125855" y="434339"/>
                </a:lnTo>
                <a:lnTo>
                  <a:pt x="1125855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8710" y="4793741"/>
            <a:ext cx="1199515" cy="381000"/>
          </a:xfrm>
          <a:custGeom>
            <a:avLst/>
            <a:gdLst/>
            <a:ahLst/>
            <a:cxnLst/>
            <a:rect l="l" t="t" r="r" b="b"/>
            <a:pathLst>
              <a:path w="1199514" h="381000">
                <a:moveTo>
                  <a:pt x="0" y="380999"/>
                </a:moveTo>
                <a:lnTo>
                  <a:pt x="1199134" y="380999"/>
                </a:lnTo>
                <a:lnTo>
                  <a:pt x="1199134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7316" y="1515236"/>
            <a:ext cx="260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0927" y="4811014"/>
            <a:ext cx="266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2</a:t>
            </a:r>
            <a:r>
              <a:rPr sz="2400" b="1" dirty="0">
                <a:solidFill>
                  <a:srgbClr val="FF0000"/>
                </a:solidFill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480" y="248411"/>
            <a:ext cx="3287395" cy="635635"/>
            <a:chOff x="792480" y="248411"/>
            <a:chExt cx="3287395" cy="635635"/>
          </a:xfrm>
        </p:grpSpPr>
        <p:sp>
          <p:nvSpPr>
            <p:cNvPr id="3" name="object 3"/>
            <p:cNvSpPr/>
            <p:nvPr/>
          </p:nvSpPr>
          <p:spPr>
            <a:xfrm>
              <a:off x="792480" y="248411"/>
              <a:ext cx="3049523" cy="6355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34512" y="248411"/>
              <a:ext cx="348996" cy="6355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8247" y="248411"/>
              <a:ext cx="571500" cy="6355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06395" y="1482852"/>
            <a:ext cx="7955280" cy="4558030"/>
            <a:chOff x="2406395" y="1482852"/>
            <a:chExt cx="7955280" cy="4558030"/>
          </a:xfrm>
        </p:grpSpPr>
        <p:sp>
          <p:nvSpPr>
            <p:cNvPr id="7" name="object 7"/>
            <p:cNvSpPr/>
            <p:nvPr/>
          </p:nvSpPr>
          <p:spPr>
            <a:xfrm>
              <a:off x="2424683" y="1552956"/>
              <a:ext cx="6406896" cy="44729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9349" y="1547622"/>
              <a:ext cx="6421120" cy="4486910"/>
            </a:xfrm>
            <a:custGeom>
              <a:avLst/>
              <a:gdLst/>
              <a:ahLst/>
              <a:cxnLst/>
              <a:rect l="l" t="t" r="r" b="b"/>
              <a:pathLst>
                <a:path w="6421120" h="4486910">
                  <a:moveTo>
                    <a:pt x="0" y="4486402"/>
                  </a:moveTo>
                  <a:lnTo>
                    <a:pt x="6420611" y="4486402"/>
                  </a:lnTo>
                  <a:lnTo>
                    <a:pt x="6420611" y="0"/>
                  </a:lnTo>
                  <a:lnTo>
                    <a:pt x="0" y="0"/>
                  </a:lnTo>
                  <a:lnTo>
                    <a:pt x="0" y="4486402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6908" y="1491995"/>
              <a:ext cx="6134100" cy="1633855"/>
            </a:xfrm>
            <a:custGeom>
              <a:avLst/>
              <a:gdLst/>
              <a:ahLst/>
              <a:cxnLst/>
              <a:rect l="l" t="t" r="r" b="b"/>
              <a:pathLst>
                <a:path w="6134100" h="1633855">
                  <a:moveTo>
                    <a:pt x="6134100" y="224536"/>
                  </a:moveTo>
                  <a:lnTo>
                    <a:pt x="6129528" y="179197"/>
                  </a:lnTo>
                  <a:lnTo>
                    <a:pt x="6116447" y="137033"/>
                  </a:lnTo>
                  <a:lnTo>
                    <a:pt x="6095746" y="98933"/>
                  </a:lnTo>
                  <a:lnTo>
                    <a:pt x="6068314" y="65786"/>
                  </a:lnTo>
                  <a:lnTo>
                    <a:pt x="6035167" y="38354"/>
                  </a:lnTo>
                  <a:lnTo>
                    <a:pt x="5997067" y="17653"/>
                  </a:lnTo>
                  <a:lnTo>
                    <a:pt x="5954903" y="4572"/>
                  </a:lnTo>
                  <a:lnTo>
                    <a:pt x="5909691" y="0"/>
                  </a:lnTo>
                  <a:lnTo>
                    <a:pt x="224409" y="0"/>
                  </a:lnTo>
                  <a:lnTo>
                    <a:pt x="179197" y="4572"/>
                  </a:lnTo>
                  <a:lnTo>
                    <a:pt x="137033" y="17653"/>
                  </a:lnTo>
                  <a:lnTo>
                    <a:pt x="98933" y="38354"/>
                  </a:lnTo>
                  <a:lnTo>
                    <a:pt x="65659" y="65786"/>
                  </a:lnTo>
                  <a:lnTo>
                    <a:pt x="38354" y="98933"/>
                  </a:lnTo>
                  <a:lnTo>
                    <a:pt x="17653" y="137033"/>
                  </a:lnTo>
                  <a:lnTo>
                    <a:pt x="4572" y="179197"/>
                  </a:lnTo>
                  <a:lnTo>
                    <a:pt x="0" y="224536"/>
                  </a:lnTo>
                  <a:lnTo>
                    <a:pt x="0" y="1122426"/>
                  </a:lnTo>
                  <a:lnTo>
                    <a:pt x="4572" y="1167638"/>
                  </a:lnTo>
                  <a:lnTo>
                    <a:pt x="17653" y="1209802"/>
                  </a:lnTo>
                  <a:lnTo>
                    <a:pt x="38354" y="1247902"/>
                  </a:lnTo>
                  <a:lnTo>
                    <a:pt x="65659" y="1281176"/>
                  </a:lnTo>
                  <a:lnTo>
                    <a:pt x="98933" y="1308481"/>
                  </a:lnTo>
                  <a:lnTo>
                    <a:pt x="137033" y="1329182"/>
                  </a:lnTo>
                  <a:lnTo>
                    <a:pt x="179197" y="1342263"/>
                  </a:lnTo>
                  <a:lnTo>
                    <a:pt x="224409" y="1346835"/>
                  </a:lnTo>
                  <a:lnTo>
                    <a:pt x="3578225" y="1346835"/>
                  </a:lnTo>
                  <a:lnTo>
                    <a:pt x="3346831" y="1633347"/>
                  </a:lnTo>
                  <a:lnTo>
                    <a:pt x="5111750" y="1346835"/>
                  </a:lnTo>
                  <a:lnTo>
                    <a:pt x="5909691" y="1346835"/>
                  </a:lnTo>
                  <a:lnTo>
                    <a:pt x="5954903" y="1342263"/>
                  </a:lnTo>
                  <a:lnTo>
                    <a:pt x="5997067" y="1329182"/>
                  </a:lnTo>
                  <a:lnTo>
                    <a:pt x="6035167" y="1308481"/>
                  </a:lnTo>
                  <a:lnTo>
                    <a:pt x="6068314" y="1281176"/>
                  </a:lnTo>
                  <a:lnTo>
                    <a:pt x="6095746" y="1247902"/>
                  </a:lnTo>
                  <a:lnTo>
                    <a:pt x="6116447" y="1209802"/>
                  </a:lnTo>
                  <a:lnTo>
                    <a:pt x="6129528" y="1167638"/>
                  </a:lnTo>
                  <a:lnTo>
                    <a:pt x="6134100" y="1122426"/>
                  </a:lnTo>
                  <a:lnTo>
                    <a:pt x="6134100" y="224536"/>
                  </a:lnTo>
                  <a:close/>
                </a:path>
              </a:pathLst>
            </a:custGeom>
            <a:solidFill>
              <a:srgbClr val="DFE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17669" y="1492758"/>
              <a:ext cx="6134100" cy="1633855"/>
            </a:xfrm>
            <a:custGeom>
              <a:avLst/>
              <a:gdLst/>
              <a:ahLst/>
              <a:cxnLst/>
              <a:rect l="l" t="t" r="r" b="b"/>
              <a:pathLst>
                <a:path w="6134100" h="1633855">
                  <a:moveTo>
                    <a:pt x="0" y="224536"/>
                  </a:moveTo>
                  <a:lnTo>
                    <a:pt x="4571" y="179196"/>
                  </a:lnTo>
                  <a:lnTo>
                    <a:pt x="17652" y="137032"/>
                  </a:lnTo>
                  <a:lnTo>
                    <a:pt x="38353" y="98932"/>
                  </a:lnTo>
                  <a:lnTo>
                    <a:pt x="65658" y="65786"/>
                  </a:lnTo>
                  <a:lnTo>
                    <a:pt x="98932" y="38353"/>
                  </a:lnTo>
                  <a:lnTo>
                    <a:pt x="137032" y="17652"/>
                  </a:lnTo>
                  <a:lnTo>
                    <a:pt x="179196" y="4571"/>
                  </a:lnTo>
                  <a:lnTo>
                    <a:pt x="224408" y="0"/>
                  </a:lnTo>
                  <a:lnTo>
                    <a:pt x="3578225" y="0"/>
                  </a:lnTo>
                  <a:lnTo>
                    <a:pt x="5111750" y="0"/>
                  </a:lnTo>
                  <a:lnTo>
                    <a:pt x="5909690" y="0"/>
                  </a:lnTo>
                  <a:lnTo>
                    <a:pt x="5954903" y="4571"/>
                  </a:lnTo>
                  <a:lnTo>
                    <a:pt x="5997066" y="17652"/>
                  </a:lnTo>
                  <a:lnTo>
                    <a:pt x="6035166" y="38353"/>
                  </a:lnTo>
                  <a:lnTo>
                    <a:pt x="6068313" y="65786"/>
                  </a:lnTo>
                  <a:lnTo>
                    <a:pt x="6095746" y="98932"/>
                  </a:lnTo>
                  <a:lnTo>
                    <a:pt x="6116447" y="137032"/>
                  </a:lnTo>
                  <a:lnTo>
                    <a:pt x="6129528" y="179196"/>
                  </a:lnTo>
                  <a:lnTo>
                    <a:pt x="6134100" y="224536"/>
                  </a:lnTo>
                  <a:lnTo>
                    <a:pt x="6134100" y="785749"/>
                  </a:lnTo>
                  <a:lnTo>
                    <a:pt x="6134100" y="1122426"/>
                  </a:lnTo>
                  <a:lnTo>
                    <a:pt x="6129528" y="1167638"/>
                  </a:lnTo>
                  <a:lnTo>
                    <a:pt x="6116447" y="1209802"/>
                  </a:lnTo>
                  <a:lnTo>
                    <a:pt x="6095746" y="1247902"/>
                  </a:lnTo>
                  <a:lnTo>
                    <a:pt x="6068313" y="1281176"/>
                  </a:lnTo>
                  <a:lnTo>
                    <a:pt x="6035166" y="1308480"/>
                  </a:lnTo>
                  <a:lnTo>
                    <a:pt x="5997066" y="1329181"/>
                  </a:lnTo>
                  <a:lnTo>
                    <a:pt x="5954903" y="1342263"/>
                  </a:lnTo>
                  <a:lnTo>
                    <a:pt x="5909690" y="1346834"/>
                  </a:lnTo>
                  <a:lnTo>
                    <a:pt x="5111750" y="1346834"/>
                  </a:lnTo>
                  <a:lnTo>
                    <a:pt x="3346830" y="1633346"/>
                  </a:lnTo>
                  <a:lnTo>
                    <a:pt x="3578225" y="1346834"/>
                  </a:lnTo>
                  <a:lnTo>
                    <a:pt x="224408" y="1346834"/>
                  </a:lnTo>
                  <a:lnTo>
                    <a:pt x="179196" y="1342263"/>
                  </a:lnTo>
                  <a:lnTo>
                    <a:pt x="137032" y="1329181"/>
                  </a:lnTo>
                  <a:lnTo>
                    <a:pt x="98932" y="1308480"/>
                  </a:lnTo>
                  <a:lnTo>
                    <a:pt x="65658" y="1281176"/>
                  </a:lnTo>
                  <a:lnTo>
                    <a:pt x="38353" y="1247902"/>
                  </a:lnTo>
                  <a:lnTo>
                    <a:pt x="17652" y="1209802"/>
                  </a:lnTo>
                  <a:lnTo>
                    <a:pt x="4571" y="1167638"/>
                  </a:lnTo>
                  <a:lnTo>
                    <a:pt x="0" y="1122426"/>
                  </a:lnTo>
                  <a:lnTo>
                    <a:pt x="0" y="785749"/>
                  </a:lnTo>
                  <a:lnTo>
                    <a:pt x="0" y="224536"/>
                  </a:lnTo>
                  <a:close/>
                </a:path>
              </a:pathLst>
            </a:custGeom>
            <a:ln w="19812">
              <a:solidFill>
                <a:srgbClr val="800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73879" y="1604772"/>
              <a:ext cx="1257300" cy="381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26379" y="1604772"/>
              <a:ext cx="914400" cy="381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35980" y="1604772"/>
              <a:ext cx="4267200" cy="381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6779" y="1970532"/>
              <a:ext cx="1828800" cy="381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73879" y="2336291"/>
              <a:ext cx="3086100" cy="381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55180" y="2336291"/>
              <a:ext cx="914400" cy="381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25445" y="1565910"/>
              <a:ext cx="5805170" cy="2773680"/>
            </a:xfrm>
            <a:custGeom>
              <a:avLst/>
              <a:gdLst/>
              <a:ahLst/>
              <a:cxnLst/>
              <a:rect l="l" t="t" r="r" b="b"/>
              <a:pathLst>
                <a:path w="5805170" h="2773679">
                  <a:moveTo>
                    <a:pt x="0" y="2470023"/>
                  </a:moveTo>
                  <a:lnTo>
                    <a:pt x="1701927" y="2470023"/>
                  </a:lnTo>
                  <a:lnTo>
                    <a:pt x="1701927" y="0"/>
                  </a:lnTo>
                  <a:lnTo>
                    <a:pt x="0" y="0"/>
                  </a:lnTo>
                  <a:lnTo>
                    <a:pt x="0" y="2470023"/>
                  </a:lnTo>
                  <a:close/>
                </a:path>
                <a:path w="5805170" h="2773679">
                  <a:moveTo>
                    <a:pt x="3642359" y="2773680"/>
                  </a:moveTo>
                  <a:lnTo>
                    <a:pt x="5804661" y="2773680"/>
                  </a:lnTo>
                  <a:lnTo>
                    <a:pt x="5804661" y="2141220"/>
                  </a:lnTo>
                  <a:lnTo>
                    <a:pt x="3642359" y="2141220"/>
                  </a:lnTo>
                  <a:lnTo>
                    <a:pt x="3642359" y="277368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04058" y="1146759"/>
            <a:ext cx="21780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1.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46672" y="3295599"/>
            <a:ext cx="1866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Arial Narrow"/>
                <a:cs typeface="Arial Narrow"/>
              </a:rPr>
              <a:t>2.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478536"/>
            <a:ext cx="11131550" cy="6379845"/>
            <a:chOff x="609600" y="478536"/>
            <a:chExt cx="11131550" cy="6379845"/>
          </a:xfrm>
        </p:grpSpPr>
        <p:sp>
          <p:nvSpPr>
            <p:cNvPr id="3" name="object 3"/>
            <p:cNvSpPr/>
            <p:nvPr/>
          </p:nvSpPr>
          <p:spPr>
            <a:xfrm>
              <a:off x="737615" y="478536"/>
              <a:ext cx="3558540" cy="635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87139" y="478536"/>
              <a:ext cx="1016508" cy="635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6155" y="478536"/>
              <a:ext cx="1524000" cy="6355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2664" y="478536"/>
              <a:ext cx="1708404" cy="635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6079" y="478536"/>
              <a:ext cx="1014983" cy="635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176" y="949450"/>
              <a:ext cx="11094720" cy="59085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8555" y="3393947"/>
              <a:ext cx="961390" cy="440690"/>
            </a:xfrm>
            <a:custGeom>
              <a:avLst/>
              <a:gdLst/>
              <a:ahLst/>
              <a:cxnLst/>
              <a:rect l="l" t="t" r="r" b="b"/>
              <a:pathLst>
                <a:path w="961390" h="440689">
                  <a:moveTo>
                    <a:pt x="0" y="440308"/>
                  </a:moveTo>
                  <a:lnTo>
                    <a:pt x="961390" y="440308"/>
                  </a:lnTo>
                  <a:lnTo>
                    <a:pt x="961390" y="0"/>
                  </a:lnTo>
                  <a:lnTo>
                    <a:pt x="0" y="0"/>
                  </a:lnTo>
                  <a:lnTo>
                    <a:pt x="0" y="440308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6623" y="2951987"/>
              <a:ext cx="8779510" cy="3188335"/>
            </a:xfrm>
            <a:custGeom>
              <a:avLst/>
              <a:gdLst/>
              <a:ahLst/>
              <a:cxnLst/>
              <a:rect l="l" t="t" r="r" b="b"/>
              <a:pathLst>
                <a:path w="8779510" h="3188335">
                  <a:moveTo>
                    <a:pt x="8779256" y="0"/>
                  </a:moveTo>
                  <a:lnTo>
                    <a:pt x="0" y="0"/>
                  </a:lnTo>
                  <a:lnTo>
                    <a:pt x="0" y="3187827"/>
                  </a:lnTo>
                  <a:lnTo>
                    <a:pt x="8779256" y="3187827"/>
                  </a:lnTo>
                  <a:lnTo>
                    <a:pt x="8779256" y="0"/>
                  </a:lnTo>
                  <a:close/>
                </a:path>
              </a:pathLst>
            </a:custGeom>
            <a:solidFill>
              <a:srgbClr val="A6C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7385" y="2952750"/>
              <a:ext cx="8779510" cy="3188335"/>
            </a:xfrm>
            <a:custGeom>
              <a:avLst/>
              <a:gdLst/>
              <a:ahLst/>
              <a:cxnLst/>
              <a:rect l="l" t="t" r="r" b="b"/>
              <a:pathLst>
                <a:path w="8779510" h="3188335">
                  <a:moveTo>
                    <a:pt x="0" y="3187827"/>
                  </a:moveTo>
                  <a:lnTo>
                    <a:pt x="8779256" y="3187827"/>
                  </a:lnTo>
                  <a:lnTo>
                    <a:pt x="8779256" y="0"/>
                  </a:lnTo>
                  <a:lnTo>
                    <a:pt x="0" y="0"/>
                  </a:lnTo>
                  <a:lnTo>
                    <a:pt x="0" y="3187827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8064" y="3081528"/>
              <a:ext cx="696467" cy="4450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20795" y="3081528"/>
              <a:ext cx="3201924" cy="445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98064" y="3721608"/>
              <a:ext cx="667512" cy="4450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9460" y="3721608"/>
              <a:ext cx="3913632" cy="4450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8000" y="3721608"/>
              <a:ext cx="711707" cy="4450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14616" y="3721608"/>
              <a:ext cx="2488692" cy="4450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98064" y="4361688"/>
              <a:ext cx="429768" cy="4450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84576" y="4361688"/>
              <a:ext cx="1423415" cy="4450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52900" y="4361688"/>
              <a:ext cx="838200" cy="44500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82311" y="4361688"/>
              <a:ext cx="711708" cy="4450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98064" y="5001768"/>
              <a:ext cx="429768" cy="4450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84576" y="5001768"/>
              <a:ext cx="2846831" cy="44500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76315" y="5001768"/>
              <a:ext cx="2490216" cy="44500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11440" y="5001768"/>
              <a:ext cx="2133600" cy="44500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66147" y="5001768"/>
              <a:ext cx="2135124" cy="4450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98064" y="5641847"/>
              <a:ext cx="2846832" cy="4450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639" y="3393947"/>
              <a:ext cx="961390" cy="440690"/>
            </a:xfrm>
            <a:custGeom>
              <a:avLst/>
              <a:gdLst/>
              <a:ahLst/>
              <a:cxnLst/>
              <a:rect l="l" t="t" r="r" b="b"/>
              <a:pathLst>
                <a:path w="961389" h="440689">
                  <a:moveTo>
                    <a:pt x="0" y="440308"/>
                  </a:moveTo>
                  <a:lnTo>
                    <a:pt x="961389" y="440308"/>
                  </a:lnTo>
                  <a:lnTo>
                    <a:pt x="961389" y="0"/>
                  </a:lnTo>
                  <a:lnTo>
                    <a:pt x="0" y="0"/>
                  </a:lnTo>
                  <a:lnTo>
                    <a:pt x="0" y="440308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E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1686" y="871727"/>
            <a:ext cx="11232515" cy="5968365"/>
            <a:chOff x="281686" y="871727"/>
            <a:chExt cx="11232515" cy="5968365"/>
          </a:xfrm>
        </p:grpSpPr>
        <p:sp>
          <p:nvSpPr>
            <p:cNvPr id="4" name="object 4"/>
            <p:cNvSpPr/>
            <p:nvPr/>
          </p:nvSpPr>
          <p:spPr>
            <a:xfrm>
              <a:off x="310896" y="909827"/>
              <a:ext cx="4901184" cy="4850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6418" y="896873"/>
              <a:ext cx="4930140" cy="4879975"/>
            </a:xfrm>
            <a:custGeom>
              <a:avLst/>
              <a:gdLst/>
              <a:ahLst/>
              <a:cxnLst/>
              <a:rect l="l" t="t" r="r" b="b"/>
              <a:pathLst>
                <a:path w="4930140" h="4879975">
                  <a:moveTo>
                    <a:pt x="0" y="4879721"/>
                  </a:moveTo>
                  <a:lnTo>
                    <a:pt x="4930140" y="4879721"/>
                  </a:lnTo>
                  <a:lnTo>
                    <a:pt x="4930140" y="0"/>
                  </a:lnTo>
                  <a:lnTo>
                    <a:pt x="0" y="0"/>
                  </a:lnTo>
                  <a:lnTo>
                    <a:pt x="0" y="4879721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896" y="3942588"/>
              <a:ext cx="2096770" cy="493395"/>
            </a:xfrm>
            <a:custGeom>
              <a:avLst/>
              <a:gdLst/>
              <a:ahLst/>
              <a:cxnLst/>
              <a:rect l="l" t="t" r="r" b="b"/>
              <a:pathLst>
                <a:path w="2096770" h="493395">
                  <a:moveTo>
                    <a:pt x="0" y="493394"/>
                  </a:moveTo>
                  <a:lnTo>
                    <a:pt x="2096643" y="493394"/>
                  </a:lnTo>
                  <a:lnTo>
                    <a:pt x="2096643" y="0"/>
                  </a:lnTo>
                  <a:lnTo>
                    <a:pt x="0" y="0"/>
                  </a:lnTo>
                  <a:lnTo>
                    <a:pt x="0" y="493394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9980" y="909827"/>
              <a:ext cx="7825740" cy="5811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30930" y="890777"/>
              <a:ext cx="7863840" cy="5850255"/>
            </a:xfrm>
            <a:custGeom>
              <a:avLst/>
              <a:gdLst/>
              <a:ahLst/>
              <a:cxnLst/>
              <a:rect l="l" t="t" r="r" b="b"/>
              <a:pathLst>
                <a:path w="7863840" h="5850255">
                  <a:moveTo>
                    <a:pt x="0" y="5850255"/>
                  </a:moveTo>
                  <a:lnTo>
                    <a:pt x="7863840" y="5850255"/>
                  </a:lnTo>
                  <a:lnTo>
                    <a:pt x="7863840" y="0"/>
                  </a:lnTo>
                  <a:lnTo>
                    <a:pt x="0" y="0"/>
                  </a:lnTo>
                  <a:lnTo>
                    <a:pt x="0" y="585025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27676" y="5410199"/>
              <a:ext cx="6449695" cy="1372870"/>
            </a:xfrm>
            <a:custGeom>
              <a:avLst/>
              <a:gdLst/>
              <a:ahLst/>
              <a:cxnLst/>
              <a:rect l="l" t="t" r="r" b="b"/>
              <a:pathLst>
                <a:path w="6449695" h="1372870">
                  <a:moveTo>
                    <a:pt x="0" y="411480"/>
                  </a:moveTo>
                  <a:lnTo>
                    <a:pt x="6449187" y="411480"/>
                  </a:lnTo>
                  <a:lnTo>
                    <a:pt x="6449187" y="0"/>
                  </a:lnTo>
                  <a:lnTo>
                    <a:pt x="0" y="0"/>
                  </a:lnTo>
                  <a:lnTo>
                    <a:pt x="0" y="411480"/>
                  </a:lnTo>
                  <a:close/>
                </a:path>
                <a:path w="6449695" h="1372870">
                  <a:moveTo>
                    <a:pt x="3902964" y="1372743"/>
                  </a:moveTo>
                  <a:lnTo>
                    <a:pt x="5167884" y="1372743"/>
                  </a:lnTo>
                  <a:lnTo>
                    <a:pt x="5167884" y="952500"/>
                  </a:lnTo>
                  <a:lnTo>
                    <a:pt x="3902964" y="952500"/>
                  </a:lnTo>
                  <a:lnTo>
                    <a:pt x="3902964" y="1372743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9015" y="6185916"/>
              <a:ext cx="7594600" cy="643255"/>
            </a:xfrm>
            <a:custGeom>
              <a:avLst/>
              <a:gdLst/>
              <a:ahLst/>
              <a:cxnLst/>
              <a:rect l="l" t="t" r="r" b="b"/>
              <a:pathLst>
                <a:path w="7594600" h="643254">
                  <a:moveTo>
                    <a:pt x="7594092" y="0"/>
                  </a:moveTo>
                  <a:lnTo>
                    <a:pt x="0" y="0"/>
                  </a:lnTo>
                  <a:lnTo>
                    <a:pt x="0" y="643001"/>
                  </a:lnTo>
                  <a:lnTo>
                    <a:pt x="7594092" y="643001"/>
                  </a:lnTo>
                  <a:lnTo>
                    <a:pt x="7594092" y="0"/>
                  </a:lnTo>
                  <a:close/>
                </a:path>
              </a:pathLst>
            </a:custGeom>
            <a:solidFill>
              <a:srgbClr val="A6C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777" y="6186677"/>
              <a:ext cx="7594600" cy="643255"/>
            </a:xfrm>
            <a:custGeom>
              <a:avLst/>
              <a:gdLst/>
              <a:ahLst/>
              <a:cxnLst/>
              <a:rect l="l" t="t" r="r" b="b"/>
              <a:pathLst>
                <a:path w="7594600" h="643254">
                  <a:moveTo>
                    <a:pt x="0" y="643001"/>
                  </a:moveTo>
                  <a:lnTo>
                    <a:pt x="7594092" y="643001"/>
                  </a:lnTo>
                  <a:lnTo>
                    <a:pt x="7594092" y="0"/>
                  </a:lnTo>
                  <a:lnTo>
                    <a:pt x="0" y="0"/>
                  </a:lnTo>
                  <a:lnTo>
                    <a:pt x="0" y="64300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6626" y="123266"/>
            <a:ext cx="50863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Malgun Gothic"/>
                <a:cs typeface="Malgun Gothic"/>
              </a:rPr>
              <a:t>另存</a:t>
            </a:r>
            <a:r>
              <a:rPr sz="4200" spc="-5" dirty="0">
                <a:latin typeface="Malgun Gothic"/>
                <a:cs typeface="Malgun Gothic"/>
              </a:rPr>
              <a:t>新檔</a:t>
            </a:r>
            <a:r>
              <a:rPr sz="4200" spc="-15" dirty="0">
                <a:latin typeface="Calibri"/>
                <a:cs typeface="Calibri"/>
              </a:rPr>
              <a:t>→</a:t>
            </a:r>
            <a:r>
              <a:rPr sz="4200" spc="-5" dirty="0">
                <a:latin typeface="Malgun Gothic"/>
                <a:cs typeface="Malgun Gothic"/>
              </a:rPr>
              <a:t>轉存</a:t>
            </a:r>
            <a:r>
              <a:rPr sz="4200" spc="-20" dirty="0">
                <a:latin typeface="Calibri"/>
                <a:cs typeface="Calibri"/>
              </a:rPr>
              <a:t>CSV</a:t>
            </a:r>
            <a:r>
              <a:rPr sz="4200" dirty="0">
                <a:latin typeface="Malgun Gothic"/>
                <a:cs typeface="Malgun Gothic"/>
              </a:rPr>
              <a:t>檔</a:t>
            </a:r>
            <a:endParaRPr sz="42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8895" y="6236919"/>
            <a:ext cx="347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8180" y="6281928"/>
            <a:ext cx="5511165" cy="445134"/>
            <a:chOff x="678180" y="6281928"/>
            <a:chExt cx="5511165" cy="445134"/>
          </a:xfrm>
        </p:grpSpPr>
        <p:sp>
          <p:nvSpPr>
            <p:cNvPr id="15" name="object 15"/>
            <p:cNvSpPr/>
            <p:nvPr/>
          </p:nvSpPr>
          <p:spPr>
            <a:xfrm>
              <a:off x="678180" y="6281928"/>
              <a:ext cx="4236720" cy="445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77256" y="6281928"/>
              <a:ext cx="711708" cy="445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45838" y="6241491"/>
            <a:ext cx="1978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8415" algn="l"/>
              </a:tabLst>
            </a:pPr>
            <a:r>
              <a:rPr sz="2800" b="1" spc="-5" dirty="0">
                <a:solidFill>
                  <a:srgbClr val="FF0000"/>
                </a:solidFill>
                <a:latin typeface="Malgun Gothic"/>
                <a:cs typeface="Malgun Gothic"/>
              </a:rPr>
              <a:t>「</a:t>
            </a:r>
            <a:r>
              <a:rPr sz="2800" b="1" spc="21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CSV	</a:t>
            </a:r>
            <a:r>
              <a:rPr sz="2800" b="1" spc="-5" dirty="0">
                <a:solidFill>
                  <a:srgbClr val="FF0000"/>
                </a:solidFill>
                <a:latin typeface="Malgun Gothic"/>
                <a:cs typeface="Malgun Gothic"/>
              </a:rPr>
              <a:t>」</a:t>
            </a:r>
            <a:r>
              <a:rPr sz="2800" b="1" spc="12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512052" y="6281928"/>
            <a:ext cx="1777364" cy="445134"/>
            <a:chOff x="6512052" y="6281928"/>
            <a:chExt cx="1777364" cy="445134"/>
          </a:xfrm>
        </p:grpSpPr>
        <p:sp>
          <p:nvSpPr>
            <p:cNvPr id="19" name="object 19"/>
            <p:cNvSpPr/>
            <p:nvPr/>
          </p:nvSpPr>
          <p:spPr>
            <a:xfrm>
              <a:off x="6512052" y="6281928"/>
              <a:ext cx="1066800" cy="4450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22236" y="6281928"/>
              <a:ext cx="1066800" cy="4450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71</Words>
  <Application>Microsoft Office PowerPoint</Application>
  <PresentationFormat>寬螢幕</PresentationFormat>
  <Paragraphs>37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Malgun Gothic</vt:lpstr>
      <vt:lpstr>Microsoft JhengHei</vt:lpstr>
      <vt:lpstr>新細明體</vt:lpstr>
      <vt:lpstr>新細明體</vt:lpstr>
      <vt:lpstr>Arial Narrow</vt:lpstr>
      <vt:lpstr>Calibri</vt:lpstr>
      <vt:lpstr>Century Gothic</vt:lpstr>
      <vt:lpstr>Wingdings 3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另存新檔→轉存CSV檔</vt:lpstr>
      <vt:lpstr>PowerPoint 簡報</vt:lpstr>
      <vt:lpstr>PowerPoint 簡報</vt:lpstr>
      <vt:lpstr>PowerPoint 簡報</vt:lpstr>
      <vt:lpstr>PowerPoint 簡報</vt:lpstr>
      <vt:lpstr>感謝您! 推動閱讀風氣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yuzhen lin</dc:creator>
  <cp:lastModifiedBy>吳培寧</cp:lastModifiedBy>
  <cp:revision>1</cp:revision>
  <dcterms:created xsi:type="dcterms:W3CDTF">2021-02-03T03:49:44Z</dcterms:created>
  <dcterms:modified xsi:type="dcterms:W3CDTF">2021-02-03T03:51:19Z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2021-02-03T00:00:00Z</vt:filetime>
  </property>
</Properties>
</file>